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63" r:id="rId4"/>
    <p:sldId id="257" r:id="rId5"/>
    <p:sldId id="267" r:id="rId6"/>
    <p:sldId id="266" r:id="rId7"/>
    <p:sldId id="268" r:id="rId8"/>
    <p:sldId id="271" r:id="rId9"/>
    <p:sldId id="270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22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824" y="-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2E6E4-11AC-428D-BDA8-CF00B2B3028F}" type="datetimeFigureOut">
              <a:rPr lang="id-ID" smtClean="0"/>
              <a:t>08/11/18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4508A-A3A8-41F3-AAC3-34A8314457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7189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A0D4-B8A5-4A8B-8535-6A1B17F31907}" type="datetime1">
              <a:rPr lang="id-ID" smtClean="0"/>
              <a:t>08/11/18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583E-968B-4E3A-A753-A5EE44FA196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592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54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7DF4-51E6-4437-8C03-81A9EEB3CFF3}" type="datetime1">
              <a:rPr lang="id-ID" smtClean="0"/>
              <a:t>08/11/18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583E-968B-4E3A-A753-A5EE44FA1963}" type="slidenum">
              <a:rPr lang="id-ID" smtClean="0"/>
              <a:t>‹#›</a:t>
            </a:fld>
            <a:endParaRPr lang="id-ID"/>
          </a:p>
        </p:txBody>
      </p:sp>
      <p:sp>
        <p:nvSpPr>
          <p:cNvPr id="17" name="Freeform: Shape 1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4352854"/>
          </a:xfrm>
          <a:custGeom>
            <a:avLst/>
            <a:gdLst>
              <a:gd name="connsiteX0" fmla="*/ 0 w 9144000"/>
              <a:gd name="connsiteY0" fmla="*/ 0 h 4352854"/>
              <a:gd name="connsiteX1" fmla="*/ 9144000 w 9144000"/>
              <a:gd name="connsiteY1" fmla="*/ 0 h 4352854"/>
              <a:gd name="connsiteX2" fmla="*/ 9144000 w 9144000"/>
              <a:gd name="connsiteY2" fmla="*/ 4352854 h 4352854"/>
              <a:gd name="connsiteX3" fmla="*/ 5300293 w 9144000"/>
              <a:gd name="connsiteY3" fmla="*/ 4352854 h 4352854"/>
              <a:gd name="connsiteX4" fmla="*/ 5301071 w 9144000"/>
              <a:gd name="connsiteY4" fmla="*/ 4345134 h 4352854"/>
              <a:gd name="connsiteX5" fmla="*/ 4572001 w 9144000"/>
              <a:gd name="connsiteY5" fmla="*/ 3616254 h 4352854"/>
              <a:gd name="connsiteX6" fmla="*/ 3842931 w 9144000"/>
              <a:gd name="connsiteY6" fmla="*/ 4345134 h 4352854"/>
              <a:gd name="connsiteX7" fmla="*/ 3843710 w 9144000"/>
              <a:gd name="connsiteY7" fmla="*/ 4352854 h 4352854"/>
              <a:gd name="connsiteX8" fmla="*/ 0 w 9144000"/>
              <a:gd name="connsiteY8" fmla="*/ 4352854 h 4352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0" h="4352854">
                <a:moveTo>
                  <a:pt x="0" y="0"/>
                </a:moveTo>
                <a:lnTo>
                  <a:pt x="9144000" y="0"/>
                </a:lnTo>
                <a:lnTo>
                  <a:pt x="9144000" y="4352854"/>
                </a:lnTo>
                <a:lnTo>
                  <a:pt x="5300293" y="4352854"/>
                </a:lnTo>
                <a:lnTo>
                  <a:pt x="5301071" y="4345134"/>
                </a:lnTo>
                <a:cubicBezTo>
                  <a:pt x="5301071" y="3942585"/>
                  <a:pt x="4974655" y="3616254"/>
                  <a:pt x="4572001" y="3616254"/>
                </a:cubicBezTo>
                <a:cubicBezTo>
                  <a:pt x="4169348" y="3616254"/>
                  <a:pt x="3842931" y="3942585"/>
                  <a:pt x="3842931" y="4345134"/>
                </a:cubicBezTo>
                <a:lnTo>
                  <a:pt x="3843710" y="4352854"/>
                </a:lnTo>
                <a:lnTo>
                  <a:pt x="0" y="4352854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</p:sp>
      <p:sp>
        <p:nvSpPr>
          <p:cNvPr id="10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888563" y="3667054"/>
            <a:ext cx="1366874" cy="1366519"/>
          </a:xfrm>
          <a:prstGeom prst="ellipse">
            <a:avLst/>
          </a:prstGeom>
          <a:solidFill>
            <a:schemeClr val="tx1">
              <a:lumMod val="60000"/>
              <a:lumOff val="40000"/>
            </a:schemeClr>
          </a:solidFill>
          <a:ln w="76200">
            <a:noFill/>
          </a:ln>
        </p:spPr>
      </p:sp>
    </p:spTree>
    <p:extLst>
      <p:ext uri="{BB962C8B-B14F-4D97-AF65-F5344CB8AC3E}">
        <p14:creationId xmlns:p14="http://schemas.microsoft.com/office/powerpoint/2010/main" val="932695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71"/>
          <p:cNvSpPr>
            <a:spLocks noEditPoints="1"/>
          </p:cNvSpPr>
          <p:nvPr userDrawn="1"/>
        </p:nvSpPr>
        <p:spPr bwMode="auto">
          <a:xfrm>
            <a:off x="3665089" y="1429234"/>
            <a:ext cx="4807372" cy="4091145"/>
          </a:xfrm>
          <a:custGeom>
            <a:avLst/>
            <a:gdLst>
              <a:gd name="T0" fmla="*/ 881 w 1104"/>
              <a:gd name="T1" fmla="*/ 119 h 938"/>
              <a:gd name="T2" fmla="*/ 834 w 1104"/>
              <a:gd name="T3" fmla="*/ 182 h 938"/>
              <a:gd name="T4" fmla="*/ 513 w 1104"/>
              <a:gd name="T5" fmla="*/ 191 h 938"/>
              <a:gd name="T6" fmla="*/ 17 w 1104"/>
              <a:gd name="T7" fmla="*/ 1 h 938"/>
              <a:gd name="T8" fmla="*/ 16 w 1104"/>
              <a:gd name="T9" fmla="*/ 2 h 938"/>
              <a:gd name="T10" fmla="*/ 135 w 1104"/>
              <a:gd name="T11" fmla="*/ 137 h 938"/>
              <a:gd name="T12" fmla="*/ 37 w 1104"/>
              <a:gd name="T13" fmla="*/ 496 h 938"/>
              <a:gd name="T14" fmla="*/ 502 w 1104"/>
              <a:gd name="T15" fmla="*/ 210 h 938"/>
              <a:gd name="T16" fmla="*/ 250 w 1104"/>
              <a:gd name="T17" fmla="*/ 509 h 938"/>
              <a:gd name="T18" fmla="*/ 1 w 1104"/>
              <a:gd name="T19" fmla="*/ 735 h 938"/>
              <a:gd name="T20" fmla="*/ 250 w 1104"/>
              <a:gd name="T21" fmla="*/ 770 h 938"/>
              <a:gd name="T22" fmla="*/ 823 w 1104"/>
              <a:gd name="T23" fmla="*/ 938 h 938"/>
              <a:gd name="T24" fmla="*/ 262 w 1104"/>
              <a:gd name="T25" fmla="*/ 525 h 938"/>
              <a:gd name="T26" fmla="*/ 554 w 1104"/>
              <a:gd name="T27" fmla="*/ 682 h 938"/>
              <a:gd name="T28" fmla="*/ 802 w 1104"/>
              <a:gd name="T29" fmla="*/ 802 h 938"/>
              <a:gd name="T30" fmla="*/ 1091 w 1104"/>
              <a:gd name="T31" fmla="*/ 488 h 938"/>
              <a:gd name="T32" fmla="*/ 763 w 1104"/>
              <a:gd name="T33" fmla="*/ 319 h 938"/>
              <a:gd name="T34" fmla="*/ 780 w 1104"/>
              <a:gd name="T35" fmla="*/ 288 h 938"/>
              <a:gd name="T36" fmla="*/ 855 w 1104"/>
              <a:gd name="T37" fmla="*/ 444 h 938"/>
              <a:gd name="T38" fmla="*/ 857 w 1104"/>
              <a:gd name="T39" fmla="*/ 437 h 938"/>
              <a:gd name="T40" fmla="*/ 761 w 1104"/>
              <a:gd name="T41" fmla="*/ 319 h 938"/>
              <a:gd name="T42" fmla="*/ 760 w 1104"/>
              <a:gd name="T43" fmla="*/ 320 h 938"/>
              <a:gd name="T44" fmla="*/ 760 w 1104"/>
              <a:gd name="T45" fmla="*/ 320 h 938"/>
              <a:gd name="T46" fmla="*/ 742 w 1104"/>
              <a:gd name="T47" fmla="*/ 311 h 938"/>
              <a:gd name="T48" fmla="*/ 524 w 1104"/>
              <a:gd name="T49" fmla="*/ 211 h 938"/>
              <a:gd name="T50" fmla="*/ 493 w 1104"/>
              <a:gd name="T51" fmla="*/ 228 h 938"/>
              <a:gd name="T52" fmla="*/ 739 w 1104"/>
              <a:gd name="T53" fmla="*/ 356 h 938"/>
              <a:gd name="T54" fmla="*/ 260 w 1104"/>
              <a:gd name="T55" fmla="*/ 514 h 938"/>
              <a:gd name="T56" fmla="*/ 855 w 1104"/>
              <a:gd name="T57" fmla="*/ 445 h 938"/>
              <a:gd name="T58" fmla="*/ 858 w 1104"/>
              <a:gd name="T59" fmla="*/ 435 h 938"/>
              <a:gd name="T60" fmla="*/ 1079 w 1104"/>
              <a:gd name="T61" fmla="*/ 475 h 938"/>
              <a:gd name="T62" fmla="*/ 863 w 1104"/>
              <a:gd name="T63" fmla="*/ 131 h 938"/>
              <a:gd name="T64" fmla="*/ 1083 w 1104"/>
              <a:gd name="T65" fmla="*/ 465 h 938"/>
              <a:gd name="T66" fmla="*/ 773 w 1104"/>
              <a:gd name="T67" fmla="*/ 286 h 938"/>
              <a:gd name="T68" fmla="*/ 525 w 1104"/>
              <a:gd name="T69" fmla="*/ 207 h 938"/>
              <a:gd name="T70" fmla="*/ 833 w 1104"/>
              <a:gd name="T71" fmla="*/ 184 h 938"/>
              <a:gd name="T72" fmla="*/ 161 w 1104"/>
              <a:gd name="T73" fmla="*/ 139 h 938"/>
              <a:gd name="T74" fmla="*/ 19 w 1104"/>
              <a:gd name="T75" fmla="*/ 4 h 938"/>
              <a:gd name="T76" fmla="*/ 145 w 1104"/>
              <a:gd name="T77" fmla="*/ 150 h 938"/>
              <a:gd name="T78" fmla="*/ 500 w 1104"/>
              <a:gd name="T79" fmla="*/ 204 h 938"/>
              <a:gd name="T80" fmla="*/ 239 w 1104"/>
              <a:gd name="T81" fmla="*/ 528 h 938"/>
              <a:gd name="T82" fmla="*/ 237 w 1104"/>
              <a:gd name="T83" fmla="*/ 755 h 938"/>
              <a:gd name="T84" fmla="*/ 262 w 1104"/>
              <a:gd name="T85" fmla="*/ 759 h 938"/>
              <a:gd name="T86" fmla="*/ 261 w 1104"/>
              <a:gd name="T87" fmla="*/ 527 h 938"/>
              <a:gd name="T88" fmla="*/ 262 w 1104"/>
              <a:gd name="T89" fmla="*/ 517 h 938"/>
              <a:gd name="T90" fmla="*/ 543 w 1104"/>
              <a:gd name="T91" fmla="*/ 663 h 938"/>
              <a:gd name="T92" fmla="*/ 566 w 1104"/>
              <a:gd name="T93" fmla="*/ 675 h 938"/>
              <a:gd name="T94" fmla="*/ 1080 w 1104"/>
              <a:gd name="T95" fmla="*/ 480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04" h="938">
                <a:moveTo>
                  <a:pt x="1091" y="462"/>
                </a:moveTo>
                <a:cubicBezTo>
                  <a:pt x="1089" y="462"/>
                  <a:pt x="1087" y="463"/>
                  <a:pt x="1085" y="464"/>
                </a:cubicBezTo>
                <a:cubicBezTo>
                  <a:pt x="875" y="130"/>
                  <a:pt x="875" y="130"/>
                  <a:pt x="875" y="130"/>
                </a:cubicBezTo>
                <a:cubicBezTo>
                  <a:pt x="879" y="127"/>
                  <a:pt x="881" y="123"/>
                  <a:pt x="881" y="119"/>
                </a:cubicBezTo>
                <a:cubicBezTo>
                  <a:pt x="881" y="112"/>
                  <a:pt x="875" y="106"/>
                  <a:pt x="868" y="106"/>
                </a:cubicBezTo>
                <a:cubicBezTo>
                  <a:pt x="861" y="106"/>
                  <a:pt x="855" y="112"/>
                  <a:pt x="855" y="119"/>
                </a:cubicBezTo>
                <a:cubicBezTo>
                  <a:pt x="855" y="124"/>
                  <a:pt x="858" y="128"/>
                  <a:pt x="861" y="130"/>
                </a:cubicBezTo>
                <a:cubicBezTo>
                  <a:pt x="834" y="182"/>
                  <a:pt x="834" y="182"/>
                  <a:pt x="834" y="182"/>
                </a:cubicBezTo>
                <a:cubicBezTo>
                  <a:pt x="674" y="1"/>
                  <a:pt x="674" y="1"/>
                  <a:pt x="674" y="1"/>
                </a:cubicBezTo>
                <a:cubicBezTo>
                  <a:pt x="673" y="0"/>
                  <a:pt x="673" y="0"/>
                  <a:pt x="673" y="0"/>
                </a:cubicBezTo>
                <a:cubicBezTo>
                  <a:pt x="520" y="193"/>
                  <a:pt x="520" y="193"/>
                  <a:pt x="520" y="193"/>
                </a:cubicBezTo>
                <a:cubicBezTo>
                  <a:pt x="518" y="192"/>
                  <a:pt x="516" y="191"/>
                  <a:pt x="513" y="191"/>
                </a:cubicBezTo>
                <a:cubicBezTo>
                  <a:pt x="509" y="191"/>
                  <a:pt x="505" y="194"/>
                  <a:pt x="502" y="197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38" y="129"/>
                  <a:pt x="138" y="129"/>
                  <a:pt x="138" y="129"/>
                </a:cubicBezTo>
                <a:cubicBezTo>
                  <a:pt x="136" y="131"/>
                  <a:pt x="135" y="134"/>
                  <a:pt x="135" y="137"/>
                </a:cubicBezTo>
                <a:cubicBezTo>
                  <a:pt x="135" y="143"/>
                  <a:pt x="139" y="147"/>
                  <a:pt x="144" y="149"/>
                </a:cubicBezTo>
                <a:cubicBezTo>
                  <a:pt x="52" y="484"/>
                  <a:pt x="52" y="484"/>
                  <a:pt x="52" y="484"/>
                </a:cubicBezTo>
                <a:cubicBezTo>
                  <a:pt x="52" y="484"/>
                  <a:pt x="51" y="483"/>
                  <a:pt x="50" y="483"/>
                </a:cubicBezTo>
                <a:cubicBezTo>
                  <a:pt x="43" y="483"/>
                  <a:pt x="37" y="489"/>
                  <a:pt x="37" y="496"/>
                </a:cubicBezTo>
                <a:cubicBezTo>
                  <a:pt x="37" y="503"/>
                  <a:pt x="43" y="509"/>
                  <a:pt x="50" y="509"/>
                </a:cubicBezTo>
                <a:cubicBezTo>
                  <a:pt x="57" y="509"/>
                  <a:pt x="63" y="503"/>
                  <a:pt x="63" y="496"/>
                </a:cubicBezTo>
                <a:cubicBezTo>
                  <a:pt x="63" y="494"/>
                  <a:pt x="62" y="492"/>
                  <a:pt x="61" y="490"/>
                </a:cubicBezTo>
                <a:cubicBezTo>
                  <a:pt x="502" y="210"/>
                  <a:pt x="502" y="210"/>
                  <a:pt x="502" y="210"/>
                </a:cubicBezTo>
                <a:cubicBezTo>
                  <a:pt x="503" y="211"/>
                  <a:pt x="503" y="212"/>
                  <a:pt x="504" y="213"/>
                </a:cubicBezTo>
                <a:cubicBezTo>
                  <a:pt x="495" y="224"/>
                  <a:pt x="495" y="224"/>
                  <a:pt x="495" y="224"/>
                </a:cubicBezTo>
                <a:cubicBezTo>
                  <a:pt x="255" y="510"/>
                  <a:pt x="255" y="510"/>
                  <a:pt x="255" y="510"/>
                </a:cubicBezTo>
                <a:cubicBezTo>
                  <a:pt x="254" y="509"/>
                  <a:pt x="252" y="509"/>
                  <a:pt x="250" y="509"/>
                </a:cubicBezTo>
                <a:cubicBezTo>
                  <a:pt x="243" y="509"/>
                  <a:pt x="237" y="514"/>
                  <a:pt x="237" y="521"/>
                </a:cubicBezTo>
                <a:cubicBezTo>
                  <a:pt x="237" y="523"/>
                  <a:pt x="238" y="525"/>
                  <a:pt x="238" y="527"/>
                </a:cubicBezTo>
                <a:cubicBezTo>
                  <a:pt x="0" y="735"/>
                  <a:pt x="0" y="735"/>
                  <a:pt x="0" y="735"/>
                </a:cubicBezTo>
                <a:cubicBezTo>
                  <a:pt x="1" y="735"/>
                  <a:pt x="1" y="735"/>
                  <a:pt x="1" y="735"/>
                </a:cubicBezTo>
                <a:cubicBezTo>
                  <a:pt x="1" y="736"/>
                  <a:pt x="1" y="736"/>
                  <a:pt x="1" y="736"/>
                </a:cubicBezTo>
                <a:cubicBezTo>
                  <a:pt x="237" y="756"/>
                  <a:pt x="237" y="756"/>
                  <a:pt x="237" y="756"/>
                </a:cubicBezTo>
                <a:cubicBezTo>
                  <a:pt x="237" y="756"/>
                  <a:pt x="237" y="757"/>
                  <a:pt x="237" y="757"/>
                </a:cubicBezTo>
                <a:cubicBezTo>
                  <a:pt x="237" y="764"/>
                  <a:pt x="243" y="770"/>
                  <a:pt x="250" y="770"/>
                </a:cubicBezTo>
                <a:cubicBezTo>
                  <a:pt x="256" y="770"/>
                  <a:pt x="260" y="766"/>
                  <a:pt x="262" y="760"/>
                </a:cubicBezTo>
                <a:cubicBezTo>
                  <a:pt x="810" y="923"/>
                  <a:pt x="810" y="923"/>
                  <a:pt x="810" y="923"/>
                </a:cubicBezTo>
                <a:cubicBezTo>
                  <a:pt x="810" y="924"/>
                  <a:pt x="810" y="924"/>
                  <a:pt x="810" y="925"/>
                </a:cubicBezTo>
                <a:cubicBezTo>
                  <a:pt x="810" y="932"/>
                  <a:pt x="816" y="938"/>
                  <a:pt x="823" y="938"/>
                </a:cubicBezTo>
                <a:cubicBezTo>
                  <a:pt x="830" y="938"/>
                  <a:pt x="835" y="932"/>
                  <a:pt x="835" y="925"/>
                </a:cubicBezTo>
                <a:cubicBezTo>
                  <a:pt x="835" y="918"/>
                  <a:pt x="830" y="912"/>
                  <a:pt x="823" y="912"/>
                </a:cubicBezTo>
                <a:cubicBezTo>
                  <a:pt x="818" y="912"/>
                  <a:pt x="814" y="915"/>
                  <a:pt x="811" y="919"/>
                </a:cubicBezTo>
                <a:cubicBezTo>
                  <a:pt x="262" y="525"/>
                  <a:pt x="262" y="525"/>
                  <a:pt x="262" y="525"/>
                </a:cubicBezTo>
                <a:cubicBezTo>
                  <a:pt x="262" y="525"/>
                  <a:pt x="262" y="525"/>
                  <a:pt x="262" y="525"/>
                </a:cubicBezTo>
                <a:cubicBezTo>
                  <a:pt x="542" y="665"/>
                  <a:pt x="542" y="665"/>
                  <a:pt x="542" y="665"/>
                </a:cubicBezTo>
                <a:cubicBezTo>
                  <a:pt x="542" y="666"/>
                  <a:pt x="541" y="668"/>
                  <a:pt x="541" y="670"/>
                </a:cubicBezTo>
                <a:cubicBezTo>
                  <a:pt x="541" y="677"/>
                  <a:pt x="547" y="682"/>
                  <a:pt x="554" y="682"/>
                </a:cubicBezTo>
                <a:cubicBezTo>
                  <a:pt x="559" y="682"/>
                  <a:pt x="563" y="680"/>
                  <a:pt x="565" y="676"/>
                </a:cubicBezTo>
                <a:cubicBezTo>
                  <a:pt x="791" y="784"/>
                  <a:pt x="791" y="784"/>
                  <a:pt x="791" y="784"/>
                </a:cubicBezTo>
                <a:cubicBezTo>
                  <a:pt x="790" y="785"/>
                  <a:pt x="790" y="787"/>
                  <a:pt x="790" y="789"/>
                </a:cubicBezTo>
                <a:cubicBezTo>
                  <a:pt x="790" y="796"/>
                  <a:pt x="795" y="802"/>
                  <a:pt x="802" y="802"/>
                </a:cubicBezTo>
                <a:cubicBezTo>
                  <a:pt x="809" y="802"/>
                  <a:pt x="815" y="796"/>
                  <a:pt x="815" y="789"/>
                </a:cubicBezTo>
                <a:cubicBezTo>
                  <a:pt x="815" y="786"/>
                  <a:pt x="814" y="784"/>
                  <a:pt x="813" y="782"/>
                </a:cubicBezTo>
                <a:cubicBezTo>
                  <a:pt x="1083" y="485"/>
                  <a:pt x="1083" y="485"/>
                  <a:pt x="1083" y="485"/>
                </a:cubicBezTo>
                <a:cubicBezTo>
                  <a:pt x="1085" y="487"/>
                  <a:pt x="1088" y="488"/>
                  <a:pt x="1091" y="488"/>
                </a:cubicBezTo>
                <a:cubicBezTo>
                  <a:pt x="1098" y="488"/>
                  <a:pt x="1104" y="482"/>
                  <a:pt x="1104" y="475"/>
                </a:cubicBezTo>
                <a:cubicBezTo>
                  <a:pt x="1104" y="468"/>
                  <a:pt x="1098" y="462"/>
                  <a:pt x="1091" y="462"/>
                </a:cubicBezTo>
                <a:close/>
                <a:moveTo>
                  <a:pt x="1080" y="469"/>
                </a:moveTo>
                <a:cubicBezTo>
                  <a:pt x="763" y="319"/>
                  <a:pt x="763" y="319"/>
                  <a:pt x="763" y="319"/>
                </a:cubicBezTo>
                <a:cubicBezTo>
                  <a:pt x="768" y="310"/>
                  <a:pt x="768" y="310"/>
                  <a:pt x="768" y="310"/>
                </a:cubicBezTo>
                <a:cubicBezTo>
                  <a:pt x="769" y="311"/>
                  <a:pt x="771" y="312"/>
                  <a:pt x="773" y="312"/>
                </a:cubicBezTo>
                <a:cubicBezTo>
                  <a:pt x="781" y="312"/>
                  <a:pt x="786" y="306"/>
                  <a:pt x="786" y="299"/>
                </a:cubicBezTo>
                <a:cubicBezTo>
                  <a:pt x="786" y="295"/>
                  <a:pt x="784" y="291"/>
                  <a:pt x="780" y="288"/>
                </a:cubicBezTo>
                <a:cubicBezTo>
                  <a:pt x="834" y="185"/>
                  <a:pt x="834" y="185"/>
                  <a:pt x="834" y="185"/>
                </a:cubicBezTo>
                <a:cubicBezTo>
                  <a:pt x="1082" y="466"/>
                  <a:pt x="1082" y="466"/>
                  <a:pt x="1082" y="466"/>
                </a:cubicBezTo>
                <a:cubicBezTo>
                  <a:pt x="1081" y="467"/>
                  <a:pt x="1081" y="468"/>
                  <a:pt x="1080" y="469"/>
                </a:cubicBezTo>
                <a:close/>
                <a:moveTo>
                  <a:pt x="855" y="444"/>
                </a:moveTo>
                <a:cubicBezTo>
                  <a:pt x="676" y="465"/>
                  <a:pt x="676" y="465"/>
                  <a:pt x="676" y="465"/>
                </a:cubicBezTo>
                <a:cubicBezTo>
                  <a:pt x="703" y="420"/>
                  <a:pt x="703" y="420"/>
                  <a:pt x="703" y="420"/>
                </a:cubicBezTo>
                <a:cubicBezTo>
                  <a:pt x="740" y="357"/>
                  <a:pt x="740" y="357"/>
                  <a:pt x="740" y="357"/>
                </a:cubicBezTo>
                <a:cubicBezTo>
                  <a:pt x="857" y="437"/>
                  <a:pt x="857" y="437"/>
                  <a:pt x="857" y="437"/>
                </a:cubicBezTo>
                <a:cubicBezTo>
                  <a:pt x="856" y="438"/>
                  <a:pt x="855" y="441"/>
                  <a:pt x="855" y="443"/>
                </a:cubicBezTo>
                <a:cubicBezTo>
                  <a:pt x="855" y="443"/>
                  <a:pt x="855" y="444"/>
                  <a:pt x="855" y="444"/>
                </a:cubicBezTo>
                <a:close/>
                <a:moveTo>
                  <a:pt x="766" y="310"/>
                </a:moveTo>
                <a:cubicBezTo>
                  <a:pt x="761" y="319"/>
                  <a:pt x="761" y="319"/>
                  <a:pt x="761" y="319"/>
                </a:cubicBezTo>
                <a:cubicBezTo>
                  <a:pt x="746" y="311"/>
                  <a:pt x="746" y="311"/>
                  <a:pt x="746" y="311"/>
                </a:cubicBezTo>
                <a:cubicBezTo>
                  <a:pt x="762" y="305"/>
                  <a:pt x="762" y="305"/>
                  <a:pt x="762" y="305"/>
                </a:cubicBezTo>
                <a:cubicBezTo>
                  <a:pt x="763" y="307"/>
                  <a:pt x="764" y="308"/>
                  <a:pt x="766" y="310"/>
                </a:cubicBezTo>
                <a:close/>
                <a:moveTo>
                  <a:pt x="760" y="320"/>
                </a:moveTo>
                <a:cubicBezTo>
                  <a:pt x="740" y="355"/>
                  <a:pt x="740" y="355"/>
                  <a:pt x="740" y="355"/>
                </a:cubicBezTo>
                <a:cubicBezTo>
                  <a:pt x="702" y="330"/>
                  <a:pt x="702" y="330"/>
                  <a:pt x="702" y="330"/>
                </a:cubicBezTo>
                <a:cubicBezTo>
                  <a:pt x="744" y="312"/>
                  <a:pt x="744" y="312"/>
                  <a:pt x="744" y="312"/>
                </a:cubicBezTo>
                <a:lnTo>
                  <a:pt x="760" y="320"/>
                </a:lnTo>
                <a:close/>
                <a:moveTo>
                  <a:pt x="701" y="329"/>
                </a:moveTo>
                <a:cubicBezTo>
                  <a:pt x="525" y="209"/>
                  <a:pt x="525" y="209"/>
                  <a:pt x="525" y="209"/>
                </a:cubicBezTo>
                <a:cubicBezTo>
                  <a:pt x="525" y="209"/>
                  <a:pt x="525" y="209"/>
                  <a:pt x="525" y="209"/>
                </a:cubicBezTo>
                <a:cubicBezTo>
                  <a:pt x="742" y="311"/>
                  <a:pt x="742" y="311"/>
                  <a:pt x="742" y="311"/>
                </a:cubicBezTo>
                <a:lnTo>
                  <a:pt x="701" y="329"/>
                </a:lnTo>
                <a:close/>
                <a:moveTo>
                  <a:pt x="505" y="214"/>
                </a:moveTo>
                <a:cubicBezTo>
                  <a:pt x="507" y="215"/>
                  <a:pt x="510" y="217"/>
                  <a:pt x="513" y="217"/>
                </a:cubicBezTo>
                <a:cubicBezTo>
                  <a:pt x="518" y="217"/>
                  <a:pt x="522" y="214"/>
                  <a:pt x="524" y="211"/>
                </a:cubicBezTo>
                <a:cubicBezTo>
                  <a:pt x="699" y="329"/>
                  <a:pt x="699" y="329"/>
                  <a:pt x="699" y="329"/>
                </a:cubicBezTo>
                <a:cubicBezTo>
                  <a:pt x="259" y="513"/>
                  <a:pt x="259" y="513"/>
                  <a:pt x="259" y="513"/>
                </a:cubicBezTo>
                <a:cubicBezTo>
                  <a:pt x="259" y="512"/>
                  <a:pt x="258" y="511"/>
                  <a:pt x="257" y="511"/>
                </a:cubicBezTo>
                <a:cubicBezTo>
                  <a:pt x="493" y="228"/>
                  <a:pt x="493" y="228"/>
                  <a:pt x="493" y="228"/>
                </a:cubicBezTo>
                <a:lnTo>
                  <a:pt x="505" y="214"/>
                </a:lnTo>
                <a:close/>
                <a:moveTo>
                  <a:pt x="260" y="514"/>
                </a:moveTo>
                <a:cubicBezTo>
                  <a:pt x="701" y="330"/>
                  <a:pt x="701" y="330"/>
                  <a:pt x="701" y="330"/>
                </a:cubicBezTo>
                <a:cubicBezTo>
                  <a:pt x="739" y="356"/>
                  <a:pt x="739" y="356"/>
                  <a:pt x="739" y="356"/>
                </a:cubicBezTo>
                <a:cubicBezTo>
                  <a:pt x="701" y="420"/>
                  <a:pt x="701" y="420"/>
                  <a:pt x="701" y="420"/>
                </a:cubicBezTo>
                <a:cubicBezTo>
                  <a:pt x="674" y="466"/>
                  <a:pt x="674" y="466"/>
                  <a:pt x="674" y="466"/>
                </a:cubicBezTo>
                <a:cubicBezTo>
                  <a:pt x="261" y="515"/>
                  <a:pt x="261" y="515"/>
                  <a:pt x="261" y="515"/>
                </a:cubicBezTo>
                <a:cubicBezTo>
                  <a:pt x="261" y="515"/>
                  <a:pt x="261" y="514"/>
                  <a:pt x="260" y="514"/>
                </a:cubicBezTo>
                <a:close/>
                <a:moveTo>
                  <a:pt x="566" y="665"/>
                </a:moveTo>
                <a:cubicBezTo>
                  <a:pt x="565" y="662"/>
                  <a:pt x="563" y="661"/>
                  <a:pt x="562" y="659"/>
                </a:cubicBezTo>
                <a:cubicBezTo>
                  <a:pt x="675" y="467"/>
                  <a:pt x="675" y="467"/>
                  <a:pt x="675" y="467"/>
                </a:cubicBezTo>
                <a:cubicBezTo>
                  <a:pt x="855" y="445"/>
                  <a:pt x="855" y="445"/>
                  <a:pt x="855" y="445"/>
                </a:cubicBezTo>
                <a:cubicBezTo>
                  <a:pt x="857" y="451"/>
                  <a:pt x="862" y="456"/>
                  <a:pt x="868" y="456"/>
                </a:cubicBezTo>
                <a:cubicBezTo>
                  <a:pt x="875" y="456"/>
                  <a:pt x="881" y="450"/>
                  <a:pt x="881" y="443"/>
                </a:cubicBezTo>
                <a:cubicBezTo>
                  <a:pt x="881" y="436"/>
                  <a:pt x="875" y="430"/>
                  <a:pt x="868" y="430"/>
                </a:cubicBezTo>
                <a:cubicBezTo>
                  <a:pt x="864" y="430"/>
                  <a:pt x="860" y="432"/>
                  <a:pt x="858" y="435"/>
                </a:cubicBezTo>
                <a:cubicBezTo>
                  <a:pt x="741" y="356"/>
                  <a:pt x="741" y="356"/>
                  <a:pt x="741" y="356"/>
                </a:cubicBezTo>
                <a:cubicBezTo>
                  <a:pt x="762" y="320"/>
                  <a:pt x="762" y="320"/>
                  <a:pt x="762" y="320"/>
                </a:cubicBezTo>
                <a:cubicBezTo>
                  <a:pt x="1080" y="470"/>
                  <a:pt x="1080" y="470"/>
                  <a:pt x="1080" y="470"/>
                </a:cubicBezTo>
                <a:cubicBezTo>
                  <a:pt x="1079" y="472"/>
                  <a:pt x="1079" y="473"/>
                  <a:pt x="1079" y="475"/>
                </a:cubicBezTo>
                <a:cubicBezTo>
                  <a:pt x="1079" y="476"/>
                  <a:pt x="1079" y="477"/>
                  <a:pt x="1079" y="479"/>
                </a:cubicBezTo>
                <a:cubicBezTo>
                  <a:pt x="786" y="585"/>
                  <a:pt x="786" y="585"/>
                  <a:pt x="786" y="585"/>
                </a:cubicBezTo>
                <a:lnTo>
                  <a:pt x="566" y="665"/>
                </a:lnTo>
                <a:close/>
                <a:moveTo>
                  <a:pt x="863" y="131"/>
                </a:moveTo>
                <a:cubicBezTo>
                  <a:pt x="864" y="132"/>
                  <a:pt x="866" y="132"/>
                  <a:pt x="868" y="132"/>
                </a:cubicBezTo>
                <a:cubicBezTo>
                  <a:pt x="870" y="132"/>
                  <a:pt x="872" y="131"/>
                  <a:pt x="874" y="130"/>
                </a:cubicBezTo>
                <a:cubicBezTo>
                  <a:pt x="1084" y="465"/>
                  <a:pt x="1084" y="465"/>
                  <a:pt x="1084" y="465"/>
                </a:cubicBezTo>
                <a:cubicBezTo>
                  <a:pt x="1084" y="465"/>
                  <a:pt x="1084" y="465"/>
                  <a:pt x="1083" y="465"/>
                </a:cubicBezTo>
                <a:cubicBezTo>
                  <a:pt x="835" y="184"/>
                  <a:pt x="835" y="184"/>
                  <a:pt x="835" y="184"/>
                </a:cubicBezTo>
                <a:lnTo>
                  <a:pt x="863" y="131"/>
                </a:lnTo>
                <a:close/>
                <a:moveTo>
                  <a:pt x="779" y="288"/>
                </a:moveTo>
                <a:cubicBezTo>
                  <a:pt x="777" y="287"/>
                  <a:pt x="775" y="286"/>
                  <a:pt x="773" y="286"/>
                </a:cubicBezTo>
                <a:cubicBezTo>
                  <a:pt x="766" y="286"/>
                  <a:pt x="761" y="292"/>
                  <a:pt x="761" y="299"/>
                </a:cubicBezTo>
                <a:cubicBezTo>
                  <a:pt x="761" y="301"/>
                  <a:pt x="761" y="302"/>
                  <a:pt x="761" y="303"/>
                </a:cubicBezTo>
                <a:cubicBezTo>
                  <a:pt x="744" y="311"/>
                  <a:pt x="744" y="311"/>
                  <a:pt x="744" y="311"/>
                </a:cubicBezTo>
                <a:cubicBezTo>
                  <a:pt x="525" y="207"/>
                  <a:pt x="525" y="207"/>
                  <a:pt x="525" y="207"/>
                </a:cubicBezTo>
                <a:cubicBezTo>
                  <a:pt x="526" y="206"/>
                  <a:pt x="526" y="205"/>
                  <a:pt x="526" y="204"/>
                </a:cubicBezTo>
                <a:cubicBezTo>
                  <a:pt x="526" y="200"/>
                  <a:pt x="524" y="196"/>
                  <a:pt x="521" y="194"/>
                </a:cubicBezTo>
                <a:cubicBezTo>
                  <a:pt x="673" y="2"/>
                  <a:pt x="673" y="2"/>
                  <a:pt x="673" y="2"/>
                </a:cubicBezTo>
                <a:cubicBezTo>
                  <a:pt x="833" y="184"/>
                  <a:pt x="833" y="184"/>
                  <a:pt x="833" y="184"/>
                </a:cubicBezTo>
                <a:lnTo>
                  <a:pt x="779" y="288"/>
                </a:lnTo>
                <a:close/>
                <a:moveTo>
                  <a:pt x="502" y="199"/>
                </a:moveTo>
                <a:cubicBezTo>
                  <a:pt x="502" y="199"/>
                  <a:pt x="501" y="199"/>
                  <a:pt x="501" y="200"/>
                </a:cubicBezTo>
                <a:cubicBezTo>
                  <a:pt x="161" y="139"/>
                  <a:pt x="161" y="139"/>
                  <a:pt x="161" y="139"/>
                </a:cubicBezTo>
                <a:cubicBezTo>
                  <a:pt x="161" y="138"/>
                  <a:pt x="161" y="138"/>
                  <a:pt x="161" y="137"/>
                </a:cubicBezTo>
                <a:cubicBezTo>
                  <a:pt x="161" y="130"/>
                  <a:pt x="155" y="124"/>
                  <a:pt x="148" y="124"/>
                </a:cubicBezTo>
                <a:cubicBezTo>
                  <a:pt x="145" y="124"/>
                  <a:pt x="142" y="126"/>
                  <a:pt x="139" y="128"/>
                </a:cubicBezTo>
                <a:cubicBezTo>
                  <a:pt x="19" y="4"/>
                  <a:pt x="19" y="4"/>
                  <a:pt x="19" y="4"/>
                </a:cubicBezTo>
                <a:lnTo>
                  <a:pt x="502" y="199"/>
                </a:lnTo>
                <a:close/>
                <a:moveTo>
                  <a:pt x="61" y="489"/>
                </a:moveTo>
                <a:cubicBezTo>
                  <a:pt x="59" y="487"/>
                  <a:pt x="57" y="485"/>
                  <a:pt x="54" y="484"/>
                </a:cubicBezTo>
                <a:cubicBezTo>
                  <a:pt x="145" y="150"/>
                  <a:pt x="145" y="150"/>
                  <a:pt x="145" y="150"/>
                </a:cubicBezTo>
                <a:cubicBezTo>
                  <a:pt x="146" y="150"/>
                  <a:pt x="147" y="150"/>
                  <a:pt x="148" y="150"/>
                </a:cubicBezTo>
                <a:cubicBezTo>
                  <a:pt x="154" y="150"/>
                  <a:pt x="159" y="146"/>
                  <a:pt x="160" y="140"/>
                </a:cubicBezTo>
                <a:cubicBezTo>
                  <a:pt x="501" y="201"/>
                  <a:pt x="501" y="201"/>
                  <a:pt x="501" y="201"/>
                </a:cubicBezTo>
                <a:cubicBezTo>
                  <a:pt x="501" y="202"/>
                  <a:pt x="500" y="203"/>
                  <a:pt x="500" y="204"/>
                </a:cubicBezTo>
                <a:cubicBezTo>
                  <a:pt x="500" y="206"/>
                  <a:pt x="501" y="208"/>
                  <a:pt x="502" y="209"/>
                </a:cubicBezTo>
                <a:lnTo>
                  <a:pt x="61" y="489"/>
                </a:lnTo>
                <a:close/>
                <a:moveTo>
                  <a:pt x="2" y="735"/>
                </a:moveTo>
                <a:cubicBezTo>
                  <a:pt x="239" y="528"/>
                  <a:pt x="239" y="528"/>
                  <a:pt x="239" y="528"/>
                </a:cubicBezTo>
                <a:cubicBezTo>
                  <a:pt x="241" y="531"/>
                  <a:pt x="245" y="534"/>
                  <a:pt x="249" y="534"/>
                </a:cubicBezTo>
                <a:cubicBezTo>
                  <a:pt x="252" y="744"/>
                  <a:pt x="252" y="744"/>
                  <a:pt x="252" y="744"/>
                </a:cubicBezTo>
                <a:cubicBezTo>
                  <a:pt x="251" y="744"/>
                  <a:pt x="251" y="744"/>
                  <a:pt x="250" y="744"/>
                </a:cubicBezTo>
                <a:cubicBezTo>
                  <a:pt x="244" y="744"/>
                  <a:pt x="238" y="749"/>
                  <a:pt x="237" y="755"/>
                </a:cubicBezTo>
                <a:lnTo>
                  <a:pt x="2" y="735"/>
                </a:lnTo>
                <a:close/>
                <a:moveTo>
                  <a:pt x="811" y="920"/>
                </a:moveTo>
                <a:cubicBezTo>
                  <a:pt x="811" y="921"/>
                  <a:pt x="810" y="921"/>
                  <a:pt x="810" y="922"/>
                </a:cubicBezTo>
                <a:cubicBezTo>
                  <a:pt x="262" y="759"/>
                  <a:pt x="262" y="759"/>
                  <a:pt x="262" y="759"/>
                </a:cubicBezTo>
                <a:cubicBezTo>
                  <a:pt x="263" y="758"/>
                  <a:pt x="263" y="758"/>
                  <a:pt x="263" y="757"/>
                </a:cubicBezTo>
                <a:cubicBezTo>
                  <a:pt x="263" y="751"/>
                  <a:pt x="259" y="746"/>
                  <a:pt x="253" y="744"/>
                </a:cubicBezTo>
                <a:cubicBezTo>
                  <a:pt x="251" y="534"/>
                  <a:pt x="251" y="534"/>
                  <a:pt x="251" y="534"/>
                </a:cubicBezTo>
                <a:cubicBezTo>
                  <a:pt x="255" y="534"/>
                  <a:pt x="259" y="531"/>
                  <a:pt x="261" y="527"/>
                </a:cubicBezTo>
                <a:lnTo>
                  <a:pt x="811" y="920"/>
                </a:lnTo>
                <a:close/>
                <a:moveTo>
                  <a:pt x="263" y="523"/>
                </a:moveTo>
                <a:cubicBezTo>
                  <a:pt x="263" y="522"/>
                  <a:pt x="263" y="522"/>
                  <a:pt x="263" y="521"/>
                </a:cubicBezTo>
                <a:cubicBezTo>
                  <a:pt x="263" y="520"/>
                  <a:pt x="262" y="518"/>
                  <a:pt x="262" y="517"/>
                </a:cubicBezTo>
                <a:cubicBezTo>
                  <a:pt x="673" y="467"/>
                  <a:pt x="673" y="467"/>
                  <a:pt x="673" y="467"/>
                </a:cubicBezTo>
                <a:cubicBezTo>
                  <a:pt x="560" y="658"/>
                  <a:pt x="560" y="658"/>
                  <a:pt x="560" y="658"/>
                </a:cubicBezTo>
                <a:cubicBezTo>
                  <a:pt x="558" y="657"/>
                  <a:pt x="556" y="657"/>
                  <a:pt x="554" y="657"/>
                </a:cubicBezTo>
                <a:cubicBezTo>
                  <a:pt x="549" y="657"/>
                  <a:pt x="545" y="660"/>
                  <a:pt x="543" y="663"/>
                </a:cubicBezTo>
                <a:lnTo>
                  <a:pt x="263" y="523"/>
                </a:lnTo>
                <a:close/>
                <a:moveTo>
                  <a:pt x="802" y="777"/>
                </a:moveTo>
                <a:cubicBezTo>
                  <a:pt x="798" y="777"/>
                  <a:pt x="794" y="779"/>
                  <a:pt x="792" y="782"/>
                </a:cubicBezTo>
                <a:cubicBezTo>
                  <a:pt x="566" y="675"/>
                  <a:pt x="566" y="675"/>
                  <a:pt x="566" y="675"/>
                </a:cubicBezTo>
                <a:cubicBezTo>
                  <a:pt x="567" y="673"/>
                  <a:pt x="567" y="671"/>
                  <a:pt x="567" y="670"/>
                </a:cubicBezTo>
                <a:cubicBezTo>
                  <a:pt x="567" y="668"/>
                  <a:pt x="567" y="667"/>
                  <a:pt x="566" y="666"/>
                </a:cubicBezTo>
                <a:cubicBezTo>
                  <a:pt x="777" y="590"/>
                  <a:pt x="777" y="590"/>
                  <a:pt x="777" y="590"/>
                </a:cubicBezTo>
                <a:cubicBezTo>
                  <a:pt x="1080" y="480"/>
                  <a:pt x="1080" y="480"/>
                  <a:pt x="1080" y="480"/>
                </a:cubicBezTo>
                <a:cubicBezTo>
                  <a:pt x="1080" y="481"/>
                  <a:pt x="1081" y="483"/>
                  <a:pt x="1082" y="484"/>
                </a:cubicBezTo>
                <a:cubicBezTo>
                  <a:pt x="812" y="781"/>
                  <a:pt x="812" y="781"/>
                  <a:pt x="812" y="781"/>
                </a:cubicBezTo>
                <a:cubicBezTo>
                  <a:pt x="809" y="778"/>
                  <a:pt x="806" y="777"/>
                  <a:pt x="802" y="777"/>
                </a:cubicBezTo>
                <a:close/>
              </a:path>
            </a:pathLst>
          </a:custGeom>
          <a:solidFill>
            <a:schemeClr val="tx1">
              <a:lumMod val="75000"/>
              <a:alpha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4" name="Oval 13"/>
          <p:cNvSpPr/>
          <p:nvPr userDrawn="1"/>
        </p:nvSpPr>
        <p:spPr>
          <a:xfrm>
            <a:off x="8294457" y="421226"/>
            <a:ext cx="504000" cy="50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36608"/>
            <a:ext cx="7886700" cy="79262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FFD-7ABE-4978-8DD2-EC8C11119E12}" type="datetime1">
              <a:rPr lang="id-ID" smtClean="0"/>
              <a:t>08/11/18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7514" y="460238"/>
            <a:ext cx="737887" cy="425977"/>
          </a:xfrm>
        </p:spPr>
        <p:txBody>
          <a:bodyPr/>
          <a:lstStyle>
            <a:lvl1pPr algn="ctr">
              <a:defRPr sz="1050" b="1">
                <a:solidFill>
                  <a:schemeClr val="bg2"/>
                </a:solidFill>
              </a:defRPr>
            </a:lvl1pPr>
          </a:lstStyle>
          <a:p>
            <a:fld id="{50A8583E-968B-4E3A-A753-A5EE44FA196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92280" y="1371360"/>
            <a:ext cx="81000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28650" y="1431887"/>
            <a:ext cx="7904560" cy="336550"/>
          </a:xfrm>
        </p:spPr>
        <p:txBody>
          <a:bodyPr>
            <a:noAutofit/>
          </a:bodyPr>
          <a:lstStyle>
            <a:lvl1pPr marL="0" indent="0" algn="l">
              <a:buNone/>
              <a:defRPr sz="10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3470270" y="2421375"/>
            <a:ext cx="1620000" cy="1620000"/>
          </a:xfrm>
          <a:prstGeom prst="ellipse">
            <a:avLst/>
          </a:prstGeom>
          <a:solidFill>
            <a:schemeClr val="bg2"/>
          </a:solidFill>
        </p:spPr>
      </p:sp>
      <p:sp>
        <p:nvSpPr>
          <p:cNvPr id="11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5359564" y="2421375"/>
            <a:ext cx="1620000" cy="1620000"/>
          </a:xfrm>
          <a:prstGeom prst="ellipse">
            <a:avLst/>
          </a:prstGeom>
          <a:solidFill>
            <a:schemeClr val="bg2"/>
          </a:solidFill>
        </p:spPr>
      </p:sp>
      <p:sp>
        <p:nvSpPr>
          <p:cNvPr id="12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7248858" y="2421375"/>
            <a:ext cx="1620000" cy="1620000"/>
          </a:xfrm>
          <a:prstGeom prst="ellipse">
            <a:avLst/>
          </a:prstGeom>
          <a:solidFill>
            <a:schemeClr val="bg2"/>
          </a:solidFill>
        </p:spPr>
      </p:sp>
    </p:spTree>
    <p:extLst>
      <p:ext uri="{BB962C8B-B14F-4D97-AF65-F5344CB8AC3E}">
        <p14:creationId xmlns:p14="http://schemas.microsoft.com/office/powerpoint/2010/main" val="2467908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/>
      <p:bldP spid="9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03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 userDrawn="1"/>
        </p:nvSpPr>
        <p:spPr>
          <a:xfrm>
            <a:off x="8294457" y="421226"/>
            <a:ext cx="504000" cy="50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36608"/>
            <a:ext cx="7886700" cy="792626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FFD-7ABE-4978-8DD2-EC8C11119E12}" type="datetime1">
              <a:rPr lang="id-ID" smtClean="0"/>
              <a:t>08/11/18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7514" y="460238"/>
            <a:ext cx="737887" cy="425977"/>
          </a:xfrm>
        </p:spPr>
        <p:txBody>
          <a:bodyPr/>
          <a:lstStyle>
            <a:lvl1pPr algn="ctr">
              <a:defRPr sz="1050" b="1">
                <a:solidFill>
                  <a:schemeClr val="bg2"/>
                </a:solidFill>
              </a:defRPr>
            </a:lvl1pPr>
          </a:lstStyle>
          <a:p>
            <a:fld id="{50A8583E-968B-4E3A-A753-A5EE44FA196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167000" y="1371360"/>
            <a:ext cx="81000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28650" y="1431887"/>
            <a:ext cx="7904560" cy="336550"/>
          </a:xfrm>
        </p:spPr>
        <p:txBody>
          <a:bodyPr>
            <a:noAutofit/>
          </a:bodyPr>
          <a:lstStyle>
            <a:lvl1pPr marL="0" indent="0" algn="ctr">
              <a:buNone/>
              <a:defRPr sz="10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Freeform 72"/>
          <p:cNvSpPr>
            <a:spLocks noEditPoints="1"/>
          </p:cNvSpPr>
          <p:nvPr userDrawn="1"/>
        </p:nvSpPr>
        <p:spPr bwMode="auto">
          <a:xfrm rot="6300000">
            <a:off x="-1025743" y="-616940"/>
            <a:ext cx="3577813" cy="1905537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tx1">
              <a:lumMod val="75000"/>
              <a:alpha val="3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Freeform 72"/>
          <p:cNvSpPr>
            <a:spLocks noEditPoints="1"/>
          </p:cNvSpPr>
          <p:nvPr userDrawn="1"/>
        </p:nvSpPr>
        <p:spPr bwMode="auto">
          <a:xfrm rot="6300000">
            <a:off x="6960018" y="5184421"/>
            <a:ext cx="3577813" cy="1905537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tx1">
              <a:lumMod val="75000"/>
              <a:alpha val="3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val="1279649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8294457" y="421226"/>
            <a:ext cx="504000" cy="50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36608"/>
            <a:ext cx="7886700" cy="79262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5FFD-7ABE-4978-8DD2-EC8C11119E12}" type="datetime1">
              <a:rPr lang="id-ID" smtClean="0"/>
              <a:t>08/11/18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7514" y="460238"/>
            <a:ext cx="737887" cy="425977"/>
          </a:xfrm>
        </p:spPr>
        <p:txBody>
          <a:bodyPr/>
          <a:lstStyle>
            <a:lvl1pPr algn="ctr">
              <a:defRPr sz="1050" b="1">
                <a:solidFill>
                  <a:schemeClr val="bg2"/>
                </a:solidFill>
              </a:defRPr>
            </a:lvl1pPr>
          </a:lstStyle>
          <a:p>
            <a:fld id="{50A8583E-968B-4E3A-A753-A5EE44FA1963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92280" y="1371360"/>
            <a:ext cx="81000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28650" y="1431887"/>
            <a:ext cx="7904560" cy="336550"/>
          </a:xfrm>
        </p:spPr>
        <p:txBody>
          <a:bodyPr>
            <a:noAutofit/>
          </a:bodyPr>
          <a:lstStyle>
            <a:lvl1pPr marL="0" indent="0" algn="l">
              <a:buNone/>
              <a:defRPr sz="10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376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E7DF4-51E6-4437-8C03-81A9EEB3CFF3}" type="datetime1">
              <a:rPr lang="id-ID" smtClean="0"/>
              <a:t>08/11/18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8583E-968B-4E3A-A753-A5EE44FA196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921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76" r:id="rId4"/>
    <p:sldLayoutId id="2147483679" r:id="rId5"/>
    <p:sldLayoutId id="2147483654" r:id="rId6"/>
    <p:sldLayoutId id="2147483657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2"/>
          <p:cNvSpPr>
            <a:spLocks noEditPoints="1"/>
          </p:cNvSpPr>
          <p:nvPr/>
        </p:nvSpPr>
        <p:spPr bwMode="auto">
          <a:xfrm rot="6300000">
            <a:off x="-1537521" y="111100"/>
            <a:ext cx="5632310" cy="3999677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tx1">
              <a:lumMod val="50000"/>
              <a:alpha val="4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72"/>
          <p:cNvSpPr>
            <a:spLocks noEditPoints="1"/>
          </p:cNvSpPr>
          <p:nvPr/>
        </p:nvSpPr>
        <p:spPr bwMode="auto">
          <a:xfrm rot="8100000">
            <a:off x="-693295" y="4136787"/>
            <a:ext cx="5632310" cy="3999677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tx1">
              <a:lumMod val="50000"/>
              <a:alpha val="4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 dirty="0"/>
          </a:p>
        </p:txBody>
      </p:sp>
      <p:sp>
        <p:nvSpPr>
          <p:cNvPr id="13" name="Freeform 72"/>
          <p:cNvSpPr>
            <a:spLocks noEditPoints="1"/>
          </p:cNvSpPr>
          <p:nvPr/>
        </p:nvSpPr>
        <p:spPr bwMode="auto">
          <a:xfrm rot="694845">
            <a:off x="4348069" y="4646400"/>
            <a:ext cx="5065264" cy="3597001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tx1">
              <a:lumMod val="50000"/>
              <a:alpha val="4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Oval 3"/>
          <p:cNvSpPr/>
          <p:nvPr/>
        </p:nvSpPr>
        <p:spPr>
          <a:xfrm>
            <a:off x="4406428" y="212793"/>
            <a:ext cx="4417689" cy="425349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2451" y="1214447"/>
            <a:ext cx="4185642" cy="1606764"/>
          </a:xfrm>
        </p:spPr>
        <p:txBody>
          <a:bodyPr>
            <a:normAutofit/>
          </a:bodyPr>
          <a:lstStyle/>
          <a:p>
            <a:r>
              <a:rPr lang="sk-SK" sz="4050" dirty="0" smtClean="0">
                <a:solidFill>
                  <a:schemeClr val="bg2"/>
                </a:solidFill>
              </a:rPr>
              <a:t>Unistream in Slovakia</a:t>
            </a:r>
            <a:endParaRPr lang="id-ID" sz="4050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6420" y="3277033"/>
            <a:ext cx="2577707" cy="936615"/>
          </a:xfrm>
        </p:spPr>
        <p:txBody>
          <a:bodyPr>
            <a:normAutofit/>
          </a:bodyPr>
          <a:lstStyle/>
          <a:p>
            <a:r>
              <a:rPr lang="sk-SK" sz="1600" dirty="0" smtClean="0">
                <a:solidFill>
                  <a:schemeClr val="bg2"/>
                </a:solidFill>
              </a:rPr>
              <a:t>After School Club as a Tool of Social Inclusion</a:t>
            </a:r>
            <a:endParaRPr lang="id-ID" sz="1500" dirty="0">
              <a:solidFill>
                <a:schemeClr val="bg2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583E-968B-4E3A-A753-A5EE44FA1963}" type="slidenum">
              <a:rPr lang="id-ID" smtClean="0"/>
              <a:t>1</a:t>
            </a:fld>
            <a:endParaRPr lang="id-ID"/>
          </a:p>
        </p:txBody>
      </p:sp>
      <p:cxnSp>
        <p:nvCxnSpPr>
          <p:cNvPr id="6" name="Straight Connector 5"/>
          <p:cNvCxnSpPr/>
          <p:nvPr/>
        </p:nvCxnSpPr>
        <p:spPr>
          <a:xfrm>
            <a:off x="5382496" y="3144518"/>
            <a:ext cx="2465555" cy="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o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0" y="5580000"/>
            <a:ext cx="276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81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4" grpId="0" animBg="1"/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rot="14400000">
            <a:off x="-163394" y="-1063806"/>
            <a:ext cx="9481794" cy="9479042"/>
            <a:chOff x="625476" y="-2041525"/>
            <a:chExt cx="10941050" cy="10937875"/>
          </a:xfrm>
          <a:solidFill>
            <a:schemeClr val="bg1">
              <a:alpha val="65000"/>
            </a:schemeClr>
          </a:solidFill>
        </p:grpSpPr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625476" y="-2041525"/>
              <a:ext cx="10941050" cy="10937875"/>
              <a:chOff x="394" y="-1286"/>
              <a:chExt cx="6892" cy="6890"/>
            </a:xfrm>
            <a:grpFill/>
          </p:grpSpPr>
          <p:sp>
            <p:nvSpPr>
              <p:cNvPr id="8" name="Freeform 5"/>
              <p:cNvSpPr>
                <a:spLocks/>
              </p:cNvSpPr>
              <p:nvPr/>
            </p:nvSpPr>
            <p:spPr bwMode="auto">
              <a:xfrm>
                <a:off x="6411" y="2707"/>
                <a:ext cx="544" cy="173"/>
              </a:xfrm>
              <a:custGeom>
                <a:avLst/>
                <a:gdLst>
                  <a:gd name="T0" fmla="*/ 2 w 544"/>
                  <a:gd name="T1" fmla="*/ 173 h 173"/>
                  <a:gd name="T2" fmla="*/ 0 w 544"/>
                  <a:gd name="T3" fmla="*/ 171 h 173"/>
                  <a:gd name="T4" fmla="*/ 544 w 544"/>
                  <a:gd name="T5" fmla="*/ 0 h 173"/>
                  <a:gd name="T6" fmla="*/ 544 w 544"/>
                  <a:gd name="T7" fmla="*/ 3 h 173"/>
                  <a:gd name="T8" fmla="*/ 2 w 544"/>
                  <a:gd name="T9" fmla="*/ 173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4" h="173">
                    <a:moveTo>
                      <a:pt x="2" y="173"/>
                    </a:moveTo>
                    <a:lnTo>
                      <a:pt x="0" y="171"/>
                    </a:lnTo>
                    <a:lnTo>
                      <a:pt x="544" y="0"/>
                    </a:lnTo>
                    <a:lnTo>
                      <a:pt x="544" y="3"/>
                    </a:lnTo>
                    <a:lnTo>
                      <a:pt x="2" y="1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" name="Freeform 6"/>
              <p:cNvSpPr>
                <a:spLocks/>
              </p:cNvSpPr>
              <p:nvPr/>
            </p:nvSpPr>
            <p:spPr bwMode="auto">
              <a:xfrm>
                <a:off x="6907" y="2667"/>
                <a:ext cx="83" cy="81"/>
              </a:xfrm>
              <a:custGeom>
                <a:avLst/>
                <a:gdLst>
                  <a:gd name="T0" fmla="*/ 31 w 35"/>
                  <a:gd name="T1" fmla="*/ 11 h 34"/>
                  <a:gd name="T2" fmla="*/ 24 w 35"/>
                  <a:gd name="T3" fmla="*/ 31 h 34"/>
                  <a:gd name="T4" fmla="*/ 3 w 35"/>
                  <a:gd name="T5" fmla="*/ 23 h 34"/>
                  <a:gd name="T6" fmla="*/ 11 w 35"/>
                  <a:gd name="T7" fmla="*/ 3 h 34"/>
                  <a:gd name="T8" fmla="*/ 31 w 35"/>
                  <a:gd name="T9" fmla="*/ 1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34">
                    <a:moveTo>
                      <a:pt x="31" y="11"/>
                    </a:moveTo>
                    <a:cubicBezTo>
                      <a:pt x="35" y="18"/>
                      <a:pt x="31" y="27"/>
                      <a:pt x="24" y="31"/>
                    </a:cubicBezTo>
                    <a:cubicBezTo>
                      <a:pt x="16" y="34"/>
                      <a:pt x="7" y="31"/>
                      <a:pt x="3" y="23"/>
                    </a:cubicBezTo>
                    <a:cubicBezTo>
                      <a:pt x="0" y="16"/>
                      <a:pt x="3" y="7"/>
                      <a:pt x="11" y="3"/>
                    </a:cubicBezTo>
                    <a:cubicBezTo>
                      <a:pt x="19" y="0"/>
                      <a:pt x="28" y="3"/>
                      <a:pt x="3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" name="Freeform 7"/>
              <p:cNvSpPr>
                <a:spLocks/>
              </p:cNvSpPr>
              <p:nvPr/>
            </p:nvSpPr>
            <p:spPr bwMode="auto">
              <a:xfrm>
                <a:off x="735" y="4173"/>
                <a:ext cx="2237" cy="1369"/>
              </a:xfrm>
              <a:custGeom>
                <a:avLst/>
                <a:gdLst>
                  <a:gd name="T0" fmla="*/ 0 w 2237"/>
                  <a:gd name="T1" fmla="*/ 1369 h 1369"/>
                  <a:gd name="T2" fmla="*/ 0 w 2237"/>
                  <a:gd name="T3" fmla="*/ 1367 h 1369"/>
                  <a:gd name="T4" fmla="*/ 2235 w 2237"/>
                  <a:gd name="T5" fmla="*/ 0 h 1369"/>
                  <a:gd name="T6" fmla="*/ 2237 w 2237"/>
                  <a:gd name="T7" fmla="*/ 0 h 1369"/>
                  <a:gd name="T8" fmla="*/ 0 w 2237"/>
                  <a:gd name="T9" fmla="*/ 1369 h 1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37" h="1369">
                    <a:moveTo>
                      <a:pt x="0" y="1369"/>
                    </a:moveTo>
                    <a:lnTo>
                      <a:pt x="0" y="1367"/>
                    </a:lnTo>
                    <a:lnTo>
                      <a:pt x="2235" y="0"/>
                    </a:lnTo>
                    <a:lnTo>
                      <a:pt x="2237" y="0"/>
                    </a:lnTo>
                    <a:lnTo>
                      <a:pt x="0" y="136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770" y="4308"/>
                <a:ext cx="1282" cy="1242"/>
              </a:xfrm>
              <a:custGeom>
                <a:avLst/>
                <a:gdLst>
                  <a:gd name="T0" fmla="*/ 0 w 1282"/>
                  <a:gd name="T1" fmla="*/ 1242 h 1242"/>
                  <a:gd name="T2" fmla="*/ 0 w 1282"/>
                  <a:gd name="T3" fmla="*/ 1239 h 1242"/>
                  <a:gd name="T4" fmla="*/ 1280 w 1282"/>
                  <a:gd name="T5" fmla="*/ 0 h 1242"/>
                  <a:gd name="T6" fmla="*/ 1282 w 1282"/>
                  <a:gd name="T7" fmla="*/ 3 h 1242"/>
                  <a:gd name="T8" fmla="*/ 0 w 1282"/>
                  <a:gd name="T9" fmla="*/ 1242 h 1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82" h="1242">
                    <a:moveTo>
                      <a:pt x="0" y="1242"/>
                    </a:moveTo>
                    <a:lnTo>
                      <a:pt x="0" y="1239"/>
                    </a:lnTo>
                    <a:lnTo>
                      <a:pt x="1280" y="0"/>
                    </a:lnTo>
                    <a:lnTo>
                      <a:pt x="1282" y="3"/>
                    </a:lnTo>
                    <a:lnTo>
                      <a:pt x="0" y="12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763" y="3365"/>
                <a:ext cx="819" cy="2220"/>
              </a:xfrm>
              <a:custGeom>
                <a:avLst/>
                <a:gdLst>
                  <a:gd name="T0" fmla="*/ 3 w 819"/>
                  <a:gd name="T1" fmla="*/ 2220 h 2220"/>
                  <a:gd name="T2" fmla="*/ 0 w 819"/>
                  <a:gd name="T3" fmla="*/ 2218 h 2220"/>
                  <a:gd name="T4" fmla="*/ 816 w 819"/>
                  <a:gd name="T5" fmla="*/ 0 h 2220"/>
                  <a:gd name="T6" fmla="*/ 819 w 819"/>
                  <a:gd name="T7" fmla="*/ 0 h 2220"/>
                  <a:gd name="T8" fmla="*/ 3 w 819"/>
                  <a:gd name="T9" fmla="*/ 2220 h 2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9" h="2220">
                    <a:moveTo>
                      <a:pt x="3" y="2220"/>
                    </a:moveTo>
                    <a:lnTo>
                      <a:pt x="0" y="2218"/>
                    </a:lnTo>
                    <a:lnTo>
                      <a:pt x="816" y="0"/>
                    </a:lnTo>
                    <a:lnTo>
                      <a:pt x="819" y="0"/>
                    </a:lnTo>
                    <a:lnTo>
                      <a:pt x="3" y="22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763" y="2086"/>
                <a:ext cx="748" cy="3499"/>
              </a:xfrm>
              <a:custGeom>
                <a:avLst/>
                <a:gdLst>
                  <a:gd name="T0" fmla="*/ 3 w 748"/>
                  <a:gd name="T1" fmla="*/ 3499 h 3499"/>
                  <a:gd name="T2" fmla="*/ 0 w 748"/>
                  <a:gd name="T3" fmla="*/ 3499 h 3499"/>
                  <a:gd name="T4" fmla="*/ 745 w 748"/>
                  <a:gd name="T5" fmla="*/ 0 h 3499"/>
                  <a:gd name="T6" fmla="*/ 748 w 748"/>
                  <a:gd name="T7" fmla="*/ 0 h 3499"/>
                  <a:gd name="T8" fmla="*/ 3 w 748"/>
                  <a:gd name="T9" fmla="*/ 3499 h 3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8" h="3499">
                    <a:moveTo>
                      <a:pt x="3" y="3499"/>
                    </a:moveTo>
                    <a:lnTo>
                      <a:pt x="0" y="3499"/>
                    </a:lnTo>
                    <a:lnTo>
                      <a:pt x="745" y="0"/>
                    </a:lnTo>
                    <a:lnTo>
                      <a:pt x="748" y="0"/>
                    </a:lnTo>
                    <a:lnTo>
                      <a:pt x="3" y="349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Freeform 11"/>
              <p:cNvSpPr>
                <a:spLocks/>
              </p:cNvSpPr>
              <p:nvPr/>
            </p:nvSpPr>
            <p:spPr bwMode="auto">
              <a:xfrm>
                <a:off x="770" y="3336"/>
                <a:ext cx="1268" cy="2214"/>
              </a:xfrm>
              <a:custGeom>
                <a:avLst/>
                <a:gdLst>
                  <a:gd name="T0" fmla="*/ 0 w 1268"/>
                  <a:gd name="T1" fmla="*/ 2214 h 2214"/>
                  <a:gd name="T2" fmla="*/ 0 w 1268"/>
                  <a:gd name="T3" fmla="*/ 2211 h 2214"/>
                  <a:gd name="T4" fmla="*/ 1266 w 1268"/>
                  <a:gd name="T5" fmla="*/ 0 h 2214"/>
                  <a:gd name="T6" fmla="*/ 1268 w 1268"/>
                  <a:gd name="T7" fmla="*/ 0 h 2214"/>
                  <a:gd name="T8" fmla="*/ 0 w 1268"/>
                  <a:gd name="T9" fmla="*/ 2214 h 2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8" h="2214">
                    <a:moveTo>
                      <a:pt x="0" y="2214"/>
                    </a:moveTo>
                    <a:lnTo>
                      <a:pt x="0" y="2211"/>
                    </a:lnTo>
                    <a:lnTo>
                      <a:pt x="1266" y="0"/>
                    </a:lnTo>
                    <a:lnTo>
                      <a:pt x="1268" y="0"/>
                    </a:lnTo>
                    <a:lnTo>
                      <a:pt x="0" y="22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" name="Freeform 12"/>
              <p:cNvSpPr>
                <a:spLocks/>
              </p:cNvSpPr>
              <p:nvPr/>
            </p:nvSpPr>
            <p:spPr bwMode="auto">
              <a:xfrm>
                <a:off x="770" y="4713"/>
                <a:ext cx="2682" cy="837"/>
              </a:xfrm>
              <a:custGeom>
                <a:avLst/>
                <a:gdLst>
                  <a:gd name="T0" fmla="*/ 0 w 2682"/>
                  <a:gd name="T1" fmla="*/ 837 h 837"/>
                  <a:gd name="T2" fmla="*/ 0 w 2682"/>
                  <a:gd name="T3" fmla="*/ 834 h 837"/>
                  <a:gd name="T4" fmla="*/ 2680 w 2682"/>
                  <a:gd name="T5" fmla="*/ 0 h 837"/>
                  <a:gd name="T6" fmla="*/ 2682 w 2682"/>
                  <a:gd name="T7" fmla="*/ 2 h 837"/>
                  <a:gd name="T8" fmla="*/ 0 w 2682"/>
                  <a:gd name="T9" fmla="*/ 837 h 8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82" h="837">
                    <a:moveTo>
                      <a:pt x="0" y="837"/>
                    </a:moveTo>
                    <a:lnTo>
                      <a:pt x="0" y="834"/>
                    </a:lnTo>
                    <a:lnTo>
                      <a:pt x="2680" y="0"/>
                    </a:lnTo>
                    <a:lnTo>
                      <a:pt x="2682" y="2"/>
                    </a:lnTo>
                    <a:lnTo>
                      <a:pt x="0" y="83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" name="Freeform 13"/>
              <p:cNvSpPr>
                <a:spLocks/>
              </p:cNvSpPr>
              <p:nvPr/>
            </p:nvSpPr>
            <p:spPr bwMode="auto">
              <a:xfrm>
                <a:off x="733" y="5509"/>
                <a:ext cx="78" cy="78"/>
              </a:xfrm>
              <a:custGeom>
                <a:avLst/>
                <a:gdLst>
                  <a:gd name="T0" fmla="*/ 19 w 33"/>
                  <a:gd name="T1" fmla="*/ 2 h 33"/>
                  <a:gd name="T2" fmla="*/ 31 w 33"/>
                  <a:gd name="T3" fmla="*/ 20 h 33"/>
                  <a:gd name="T4" fmla="*/ 13 w 33"/>
                  <a:gd name="T5" fmla="*/ 32 h 33"/>
                  <a:gd name="T6" fmla="*/ 1 w 33"/>
                  <a:gd name="T7" fmla="*/ 14 h 33"/>
                  <a:gd name="T8" fmla="*/ 19 w 33"/>
                  <a:gd name="T9" fmla="*/ 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3">
                    <a:moveTo>
                      <a:pt x="19" y="2"/>
                    </a:moveTo>
                    <a:cubicBezTo>
                      <a:pt x="27" y="3"/>
                      <a:pt x="33" y="11"/>
                      <a:pt x="31" y="20"/>
                    </a:cubicBezTo>
                    <a:cubicBezTo>
                      <a:pt x="29" y="28"/>
                      <a:pt x="21" y="33"/>
                      <a:pt x="13" y="32"/>
                    </a:cubicBezTo>
                    <a:cubicBezTo>
                      <a:pt x="5" y="30"/>
                      <a:pt x="0" y="22"/>
                      <a:pt x="1" y="14"/>
                    </a:cubicBezTo>
                    <a:cubicBezTo>
                      <a:pt x="3" y="6"/>
                      <a:pt x="11" y="0"/>
                      <a:pt x="1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" name="Freeform 14"/>
              <p:cNvSpPr>
                <a:spLocks/>
              </p:cNvSpPr>
              <p:nvPr/>
            </p:nvSpPr>
            <p:spPr bwMode="auto">
              <a:xfrm>
                <a:off x="716" y="1326"/>
                <a:ext cx="627" cy="450"/>
              </a:xfrm>
              <a:custGeom>
                <a:avLst/>
                <a:gdLst>
                  <a:gd name="T0" fmla="*/ 627 w 627"/>
                  <a:gd name="T1" fmla="*/ 450 h 450"/>
                  <a:gd name="T2" fmla="*/ 0 w 627"/>
                  <a:gd name="T3" fmla="*/ 0 h 450"/>
                  <a:gd name="T4" fmla="*/ 0 w 627"/>
                  <a:gd name="T5" fmla="*/ 0 h 450"/>
                  <a:gd name="T6" fmla="*/ 627 w 627"/>
                  <a:gd name="T7" fmla="*/ 447 h 450"/>
                  <a:gd name="T8" fmla="*/ 627 w 627"/>
                  <a:gd name="T9" fmla="*/ 45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450">
                    <a:moveTo>
                      <a:pt x="627" y="45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27" y="447"/>
                    </a:lnTo>
                    <a:lnTo>
                      <a:pt x="627" y="45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" name="Freeform 15"/>
              <p:cNvSpPr>
                <a:spLocks/>
              </p:cNvSpPr>
              <p:nvPr/>
            </p:nvSpPr>
            <p:spPr bwMode="auto">
              <a:xfrm>
                <a:off x="572" y="586"/>
                <a:ext cx="146" cy="740"/>
              </a:xfrm>
              <a:custGeom>
                <a:avLst/>
                <a:gdLst>
                  <a:gd name="T0" fmla="*/ 144 w 146"/>
                  <a:gd name="T1" fmla="*/ 740 h 740"/>
                  <a:gd name="T2" fmla="*/ 0 w 146"/>
                  <a:gd name="T3" fmla="*/ 0 h 740"/>
                  <a:gd name="T4" fmla="*/ 2 w 146"/>
                  <a:gd name="T5" fmla="*/ 0 h 740"/>
                  <a:gd name="T6" fmla="*/ 146 w 146"/>
                  <a:gd name="T7" fmla="*/ 740 h 740"/>
                  <a:gd name="T8" fmla="*/ 144 w 146"/>
                  <a:gd name="T9" fmla="*/ 740 h 7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6" h="740">
                    <a:moveTo>
                      <a:pt x="144" y="74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146" y="740"/>
                    </a:lnTo>
                    <a:lnTo>
                      <a:pt x="144" y="7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676" y="1286"/>
                <a:ext cx="80" cy="81"/>
              </a:xfrm>
              <a:custGeom>
                <a:avLst/>
                <a:gdLst>
                  <a:gd name="T0" fmla="*/ 13 w 34"/>
                  <a:gd name="T1" fmla="*/ 2 h 34"/>
                  <a:gd name="T2" fmla="*/ 32 w 34"/>
                  <a:gd name="T3" fmla="*/ 13 h 34"/>
                  <a:gd name="T4" fmla="*/ 22 w 34"/>
                  <a:gd name="T5" fmla="*/ 32 h 34"/>
                  <a:gd name="T6" fmla="*/ 3 w 34"/>
                  <a:gd name="T7" fmla="*/ 21 h 34"/>
                  <a:gd name="T8" fmla="*/ 13 w 34"/>
                  <a:gd name="T9" fmla="*/ 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4">
                    <a:moveTo>
                      <a:pt x="13" y="2"/>
                    </a:moveTo>
                    <a:cubicBezTo>
                      <a:pt x="21" y="0"/>
                      <a:pt x="29" y="4"/>
                      <a:pt x="32" y="13"/>
                    </a:cubicBezTo>
                    <a:cubicBezTo>
                      <a:pt x="34" y="21"/>
                      <a:pt x="30" y="29"/>
                      <a:pt x="22" y="32"/>
                    </a:cubicBezTo>
                    <a:cubicBezTo>
                      <a:pt x="14" y="34"/>
                      <a:pt x="5" y="29"/>
                      <a:pt x="3" y="21"/>
                    </a:cubicBezTo>
                    <a:cubicBezTo>
                      <a:pt x="0" y="13"/>
                      <a:pt x="5" y="5"/>
                      <a:pt x="13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" name="Freeform 17"/>
              <p:cNvSpPr>
                <a:spLocks/>
              </p:cNvSpPr>
              <p:nvPr/>
            </p:nvSpPr>
            <p:spPr bwMode="auto">
              <a:xfrm>
                <a:off x="546" y="546"/>
                <a:ext cx="80" cy="81"/>
              </a:xfrm>
              <a:custGeom>
                <a:avLst/>
                <a:gdLst>
                  <a:gd name="T0" fmla="*/ 12 w 34"/>
                  <a:gd name="T1" fmla="*/ 2 h 34"/>
                  <a:gd name="T2" fmla="*/ 31 w 34"/>
                  <a:gd name="T3" fmla="*/ 12 h 34"/>
                  <a:gd name="T4" fmla="*/ 21 w 34"/>
                  <a:gd name="T5" fmla="*/ 31 h 34"/>
                  <a:gd name="T6" fmla="*/ 2 w 34"/>
                  <a:gd name="T7" fmla="*/ 21 h 34"/>
                  <a:gd name="T8" fmla="*/ 12 w 34"/>
                  <a:gd name="T9" fmla="*/ 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4">
                    <a:moveTo>
                      <a:pt x="12" y="2"/>
                    </a:moveTo>
                    <a:cubicBezTo>
                      <a:pt x="20" y="0"/>
                      <a:pt x="29" y="4"/>
                      <a:pt x="31" y="12"/>
                    </a:cubicBezTo>
                    <a:cubicBezTo>
                      <a:pt x="34" y="20"/>
                      <a:pt x="29" y="29"/>
                      <a:pt x="21" y="31"/>
                    </a:cubicBezTo>
                    <a:cubicBezTo>
                      <a:pt x="13" y="34"/>
                      <a:pt x="5" y="29"/>
                      <a:pt x="2" y="21"/>
                    </a:cubicBezTo>
                    <a:cubicBezTo>
                      <a:pt x="0" y="13"/>
                      <a:pt x="4" y="4"/>
                      <a:pt x="1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" name="Freeform 18"/>
              <p:cNvSpPr>
                <a:spLocks/>
              </p:cNvSpPr>
              <p:nvPr/>
            </p:nvSpPr>
            <p:spPr bwMode="auto">
              <a:xfrm>
                <a:off x="2752" y="-809"/>
                <a:ext cx="147" cy="740"/>
              </a:xfrm>
              <a:custGeom>
                <a:avLst/>
                <a:gdLst>
                  <a:gd name="T0" fmla="*/ 144 w 147"/>
                  <a:gd name="T1" fmla="*/ 740 h 740"/>
                  <a:gd name="T2" fmla="*/ 0 w 147"/>
                  <a:gd name="T3" fmla="*/ 0 h 740"/>
                  <a:gd name="T4" fmla="*/ 3 w 147"/>
                  <a:gd name="T5" fmla="*/ 0 h 740"/>
                  <a:gd name="T6" fmla="*/ 147 w 147"/>
                  <a:gd name="T7" fmla="*/ 740 h 740"/>
                  <a:gd name="T8" fmla="*/ 144 w 147"/>
                  <a:gd name="T9" fmla="*/ 740 h 7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7" h="740">
                    <a:moveTo>
                      <a:pt x="144" y="74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147" y="740"/>
                    </a:lnTo>
                    <a:lnTo>
                      <a:pt x="144" y="7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2" name="Freeform 19"/>
              <p:cNvSpPr>
                <a:spLocks/>
              </p:cNvSpPr>
              <p:nvPr/>
            </p:nvSpPr>
            <p:spPr bwMode="auto">
              <a:xfrm>
                <a:off x="2726" y="-849"/>
                <a:ext cx="81" cy="80"/>
              </a:xfrm>
              <a:custGeom>
                <a:avLst/>
                <a:gdLst>
                  <a:gd name="T0" fmla="*/ 12 w 34"/>
                  <a:gd name="T1" fmla="*/ 2 h 34"/>
                  <a:gd name="T2" fmla="*/ 31 w 34"/>
                  <a:gd name="T3" fmla="*/ 13 h 34"/>
                  <a:gd name="T4" fmla="*/ 21 w 34"/>
                  <a:gd name="T5" fmla="*/ 32 h 34"/>
                  <a:gd name="T6" fmla="*/ 2 w 34"/>
                  <a:gd name="T7" fmla="*/ 21 h 34"/>
                  <a:gd name="T8" fmla="*/ 12 w 34"/>
                  <a:gd name="T9" fmla="*/ 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4">
                    <a:moveTo>
                      <a:pt x="12" y="2"/>
                    </a:moveTo>
                    <a:cubicBezTo>
                      <a:pt x="20" y="0"/>
                      <a:pt x="29" y="5"/>
                      <a:pt x="31" y="13"/>
                    </a:cubicBezTo>
                    <a:cubicBezTo>
                      <a:pt x="34" y="21"/>
                      <a:pt x="29" y="29"/>
                      <a:pt x="21" y="32"/>
                    </a:cubicBezTo>
                    <a:cubicBezTo>
                      <a:pt x="13" y="34"/>
                      <a:pt x="4" y="29"/>
                      <a:pt x="2" y="21"/>
                    </a:cubicBezTo>
                    <a:cubicBezTo>
                      <a:pt x="0" y="13"/>
                      <a:pt x="4" y="5"/>
                      <a:pt x="12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3" name="Freeform 20"/>
              <p:cNvSpPr>
                <a:spLocks/>
              </p:cNvSpPr>
              <p:nvPr/>
            </p:nvSpPr>
            <p:spPr bwMode="auto">
              <a:xfrm>
                <a:off x="2121" y="2050"/>
                <a:ext cx="331" cy="568"/>
              </a:xfrm>
              <a:custGeom>
                <a:avLst/>
                <a:gdLst>
                  <a:gd name="T0" fmla="*/ 2 w 140"/>
                  <a:gd name="T1" fmla="*/ 0 h 240"/>
                  <a:gd name="T2" fmla="*/ 0 w 140"/>
                  <a:gd name="T3" fmla="*/ 0 h 240"/>
                  <a:gd name="T4" fmla="*/ 139 w 140"/>
                  <a:gd name="T5" fmla="*/ 240 h 240"/>
                  <a:gd name="T6" fmla="*/ 140 w 140"/>
                  <a:gd name="T7" fmla="*/ 240 h 240"/>
                  <a:gd name="T8" fmla="*/ 2 w 140"/>
                  <a:gd name="T9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0" h="240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39" y="240"/>
                      <a:pt x="139" y="240"/>
                      <a:pt x="139" y="240"/>
                    </a:cubicBezTo>
                    <a:cubicBezTo>
                      <a:pt x="139" y="240"/>
                      <a:pt x="140" y="240"/>
                      <a:pt x="140" y="240"/>
                    </a:cubicBezTo>
                    <a:lnTo>
                      <a:pt x="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auto">
              <a:xfrm>
                <a:off x="1421" y="2672"/>
                <a:ext cx="1012" cy="1175"/>
              </a:xfrm>
              <a:custGeom>
                <a:avLst/>
                <a:gdLst>
                  <a:gd name="T0" fmla="*/ 0 w 428"/>
                  <a:gd name="T1" fmla="*/ 496 h 497"/>
                  <a:gd name="T2" fmla="*/ 1 w 428"/>
                  <a:gd name="T3" fmla="*/ 497 h 497"/>
                  <a:gd name="T4" fmla="*/ 428 w 428"/>
                  <a:gd name="T5" fmla="*/ 0 h 497"/>
                  <a:gd name="T6" fmla="*/ 427 w 428"/>
                  <a:gd name="T7" fmla="*/ 0 h 497"/>
                  <a:gd name="T8" fmla="*/ 0 w 428"/>
                  <a:gd name="T9" fmla="*/ 496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8" h="497">
                    <a:moveTo>
                      <a:pt x="0" y="496"/>
                    </a:moveTo>
                    <a:cubicBezTo>
                      <a:pt x="0" y="497"/>
                      <a:pt x="1" y="497"/>
                      <a:pt x="1" y="497"/>
                    </a:cubicBezTo>
                    <a:cubicBezTo>
                      <a:pt x="428" y="0"/>
                      <a:pt x="428" y="0"/>
                      <a:pt x="428" y="0"/>
                    </a:cubicBezTo>
                    <a:cubicBezTo>
                      <a:pt x="427" y="0"/>
                      <a:pt x="427" y="0"/>
                      <a:pt x="427" y="0"/>
                    </a:cubicBezTo>
                    <a:lnTo>
                      <a:pt x="0" y="49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5" name="Freeform 22"/>
              <p:cNvSpPr>
                <a:spLocks/>
              </p:cNvSpPr>
              <p:nvPr/>
            </p:nvSpPr>
            <p:spPr bwMode="auto">
              <a:xfrm>
                <a:off x="1418" y="3892"/>
                <a:ext cx="294" cy="109"/>
              </a:xfrm>
              <a:custGeom>
                <a:avLst/>
                <a:gdLst>
                  <a:gd name="T0" fmla="*/ 124 w 124"/>
                  <a:gd name="T1" fmla="*/ 46 h 46"/>
                  <a:gd name="T2" fmla="*/ 124 w 124"/>
                  <a:gd name="T3" fmla="*/ 45 h 46"/>
                  <a:gd name="T4" fmla="*/ 1 w 124"/>
                  <a:gd name="T5" fmla="*/ 0 h 46"/>
                  <a:gd name="T6" fmla="*/ 0 w 124"/>
                  <a:gd name="T7" fmla="*/ 2 h 46"/>
                  <a:gd name="T8" fmla="*/ 124 w 124"/>
                  <a:gd name="T9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" h="46">
                    <a:moveTo>
                      <a:pt x="124" y="46"/>
                    </a:moveTo>
                    <a:cubicBezTo>
                      <a:pt x="124" y="46"/>
                      <a:pt x="124" y="46"/>
                      <a:pt x="124" y="45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2"/>
                    </a:cubicBezTo>
                    <a:lnTo>
                      <a:pt x="124" y="4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6" name="Freeform 23"/>
              <p:cNvSpPr>
                <a:spLocks/>
              </p:cNvSpPr>
              <p:nvPr/>
            </p:nvSpPr>
            <p:spPr bwMode="auto">
              <a:xfrm>
                <a:off x="1461" y="4036"/>
                <a:ext cx="272" cy="967"/>
              </a:xfrm>
              <a:custGeom>
                <a:avLst/>
                <a:gdLst>
                  <a:gd name="T0" fmla="*/ 113 w 115"/>
                  <a:gd name="T1" fmla="*/ 0 h 409"/>
                  <a:gd name="T2" fmla="*/ 0 w 115"/>
                  <a:gd name="T3" fmla="*/ 409 h 409"/>
                  <a:gd name="T4" fmla="*/ 2 w 115"/>
                  <a:gd name="T5" fmla="*/ 408 h 409"/>
                  <a:gd name="T6" fmla="*/ 115 w 115"/>
                  <a:gd name="T7" fmla="*/ 1 h 409"/>
                  <a:gd name="T8" fmla="*/ 114 w 115"/>
                  <a:gd name="T9" fmla="*/ 1 h 409"/>
                  <a:gd name="T10" fmla="*/ 113 w 115"/>
                  <a:gd name="T11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5" h="409">
                    <a:moveTo>
                      <a:pt x="113" y="0"/>
                    </a:moveTo>
                    <a:cubicBezTo>
                      <a:pt x="0" y="409"/>
                      <a:pt x="0" y="409"/>
                      <a:pt x="0" y="409"/>
                    </a:cubicBezTo>
                    <a:cubicBezTo>
                      <a:pt x="1" y="409"/>
                      <a:pt x="2" y="409"/>
                      <a:pt x="2" y="408"/>
                    </a:cubicBezTo>
                    <a:cubicBezTo>
                      <a:pt x="115" y="1"/>
                      <a:pt x="115" y="1"/>
                      <a:pt x="115" y="1"/>
                    </a:cubicBezTo>
                    <a:cubicBezTo>
                      <a:pt x="115" y="1"/>
                      <a:pt x="115" y="1"/>
                      <a:pt x="114" y="1"/>
                    </a:cubicBezTo>
                    <a:cubicBezTo>
                      <a:pt x="114" y="1"/>
                      <a:pt x="114" y="1"/>
                      <a:pt x="11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7" name="Freeform 24"/>
              <p:cNvSpPr>
                <a:spLocks/>
              </p:cNvSpPr>
              <p:nvPr/>
            </p:nvSpPr>
            <p:spPr bwMode="auto">
              <a:xfrm>
                <a:off x="2088" y="1981"/>
                <a:ext cx="71" cy="69"/>
              </a:xfrm>
              <a:custGeom>
                <a:avLst/>
                <a:gdLst>
                  <a:gd name="T0" fmla="*/ 27 w 30"/>
                  <a:gd name="T1" fmla="*/ 20 h 29"/>
                  <a:gd name="T2" fmla="*/ 19 w 30"/>
                  <a:gd name="T3" fmla="*/ 3 h 29"/>
                  <a:gd name="T4" fmla="*/ 2 w 30"/>
                  <a:gd name="T5" fmla="*/ 11 h 29"/>
                  <a:gd name="T6" fmla="*/ 10 w 30"/>
                  <a:gd name="T7" fmla="*/ 28 h 29"/>
                  <a:gd name="T8" fmla="*/ 14 w 30"/>
                  <a:gd name="T9" fmla="*/ 29 h 29"/>
                  <a:gd name="T10" fmla="*/ 16 w 30"/>
                  <a:gd name="T11" fmla="*/ 29 h 29"/>
                  <a:gd name="T12" fmla="*/ 27 w 30"/>
                  <a:gd name="T13" fmla="*/ 2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9">
                    <a:moveTo>
                      <a:pt x="27" y="20"/>
                    </a:moveTo>
                    <a:cubicBezTo>
                      <a:pt x="30" y="13"/>
                      <a:pt x="26" y="5"/>
                      <a:pt x="19" y="3"/>
                    </a:cubicBezTo>
                    <a:cubicBezTo>
                      <a:pt x="12" y="0"/>
                      <a:pt x="5" y="4"/>
                      <a:pt x="2" y="11"/>
                    </a:cubicBezTo>
                    <a:cubicBezTo>
                      <a:pt x="0" y="18"/>
                      <a:pt x="3" y="25"/>
                      <a:pt x="10" y="28"/>
                    </a:cubicBezTo>
                    <a:cubicBezTo>
                      <a:pt x="12" y="28"/>
                      <a:pt x="13" y="29"/>
                      <a:pt x="14" y="29"/>
                    </a:cubicBezTo>
                    <a:cubicBezTo>
                      <a:pt x="15" y="29"/>
                      <a:pt x="15" y="29"/>
                      <a:pt x="16" y="29"/>
                    </a:cubicBezTo>
                    <a:cubicBezTo>
                      <a:pt x="21" y="28"/>
                      <a:pt x="25" y="25"/>
                      <a:pt x="27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8" name="Freeform 25"/>
              <p:cNvSpPr>
                <a:spLocks/>
              </p:cNvSpPr>
              <p:nvPr/>
            </p:nvSpPr>
            <p:spPr bwMode="auto">
              <a:xfrm>
                <a:off x="2416" y="2618"/>
                <a:ext cx="71" cy="66"/>
              </a:xfrm>
              <a:custGeom>
                <a:avLst/>
                <a:gdLst>
                  <a:gd name="T0" fmla="*/ 19 w 30"/>
                  <a:gd name="T1" fmla="*/ 0 h 28"/>
                  <a:gd name="T2" fmla="*/ 15 w 30"/>
                  <a:gd name="T3" fmla="*/ 0 h 28"/>
                  <a:gd name="T4" fmla="*/ 14 w 30"/>
                  <a:gd name="T5" fmla="*/ 0 h 28"/>
                  <a:gd name="T6" fmla="*/ 2 w 30"/>
                  <a:gd name="T7" fmla="*/ 8 h 28"/>
                  <a:gd name="T8" fmla="*/ 6 w 30"/>
                  <a:gd name="T9" fmla="*/ 23 h 28"/>
                  <a:gd name="T10" fmla="*/ 7 w 30"/>
                  <a:gd name="T11" fmla="*/ 23 h 28"/>
                  <a:gd name="T12" fmla="*/ 10 w 30"/>
                  <a:gd name="T13" fmla="*/ 25 h 28"/>
                  <a:gd name="T14" fmla="*/ 27 w 30"/>
                  <a:gd name="T15" fmla="*/ 17 h 28"/>
                  <a:gd name="T16" fmla="*/ 19 w 30"/>
                  <a:gd name="T17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28">
                    <a:moveTo>
                      <a:pt x="19" y="0"/>
                    </a:moveTo>
                    <a:cubicBezTo>
                      <a:pt x="18" y="0"/>
                      <a:pt x="17" y="0"/>
                      <a:pt x="15" y="0"/>
                    </a:cubicBezTo>
                    <a:cubicBezTo>
                      <a:pt x="15" y="0"/>
                      <a:pt x="14" y="0"/>
                      <a:pt x="14" y="0"/>
                    </a:cubicBezTo>
                    <a:cubicBezTo>
                      <a:pt x="9" y="0"/>
                      <a:pt x="4" y="3"/>
                      <a:pt x="2" y="8"/>
                    </a:cubicBezTo>
                    <a:cubicBezTo>
                      <a:pt x="0" y="13"/>
                      <a:pt x="2" y="19"/>
                      <a:pt x="6" y="23"/>
                    </a:cubicBezTo>
                    <a:cubicBezTo>
                      <a:pt x="6" y="23"/>
                      <a:pt x="6" y="23"/>
                      <a:pt x="7" y="23"/>
                    </a:cubicBezTo>
                    <a:cubicBezTo>
                      <a:pt x="8" y="24"/>
                      <a:pt x="9" y="25"/>
                      <a:pt x="10" y="25"/>
                    </a:cubicBezTo>
                    <a:cubicBezTo>
                      <a:pt x="17" y="28"/>
                      <a:pt x="25" y="24"/>
                      <a:pt x="27" y="17"/>
                    </a:cubicBezTo>
                    <a:cubicBezTo>
                      <a:pt x="30" y="11"/>
                      <a:pt x="26" y="3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9" name="Freeform 26"/>
              <p:cNvSpPr>
                <a:spLocks/>
              </p:cNvSpPr>
              <p:nvPr/>
            </p:nvSpPr>
            <p:spPr bwMode="auto">
              <a:xfrm>
                <a:off x="1364" y="3835"/>
                <a:ext cx="71" cy="69"/>
              </a:xfrm>
              <a:custGeom>
                <a:avLst/>
                <a:gdLst>
                  <a:gd name="T0" fmla="*/ 20 w 30"/>
                  <a:gd name="T1" fmla="*/ 2 h 29"/>
                  <a:gd name="T2" fmla="*/ 3 w 30"/>
                  <a:gd name="T3" fmla="*/ 10 h 29"/>
                  <a:gd name="T4" fmla="*/ 11 w 30"/>
                  <a:gd name="T5" fmla="*/ 27 h 29"/>
                  <a:gd name="T6" fmla="*/ 23 w 30"/>
                  <a:gd name="T7" fmla="*/ 26 h 29"/>
                  <a:gd name="T8" fmla="*/ 24 w 30"/>
                  <a:gd name="T9" fmla="*/ 24 h 29"/>
                  <a:gd name="T10" fmla="*/ 28 w 30"/>
                  <a:gd name="T11" fmla="*/ 19 h 29"/>
                  <a:gd name="T12" fmla="*/ 25 w 30"/>
                  <a:gd name="T13" fmla="*/ 5 h 29"/>
                  <a:gd name="T14" fmla="*/ 24 w 30"/>
                  <a:gd name="T15" fmla="*/ 4 h 29"/>
                  <a:gd name="T16" fmla="*/ 20 w 30"/>
                  <a:gd name="T17" fmla="*/ 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29">
                    <a:moveTo>
                      <a:pt x="20" y="2"/>
                    </a:moveTo>
                    <a:cubicBezTo>
                      <a:pt x="13" y="0"/>
                      <a:pt x="5" y="3"/>
                      <a:pt x="3" y="10"/>
                    </a:cubicBezTo>
                    <a:cubicBezTo>
                      <a:pt x="0" y="17"/>
                      <a:pt x="4" y="25"/>
                      <a:pt x="11" y="27"/>
                    </a:cubicBezTo>
                    <a:cubicBezTo>
                      <a:pt x="15" y="29"/>
                      <a:pt x="20" y="28"/>
                      <a:pt x="23" y="26"/>
                    </a:cubicBezTo>
                    <a:cubicBezTo>
                      <a:pt x="24" y="25"/>
                      <a:pt x="24" y="25"/>
                      <a:pt x="24" y="24"/>
                    </a:cubicBezTo>
                    <a:cubicBezTo>
                      <a:pt x="26" y="23"/>
                      <a:pt x="27" y="21"/>
                      <a:pt x="28" y="19"/>
                    </a:cubicBezTo>
                    <a:cubicBezTo>
                      <a:pt x="30" y="14"/>
                      <a:pt x="28" y="9"/>
                      <a:pt x="25" y="5"/>
                    </a:cubicBezTo>
                    <a:cubicBezTo>
                      <a:pt x="25" y="5"/>
                      <a:pt x="24" y="5"/>
                      <a:pt x="24" y="4"/>
                    </a:cubicBezTo>
                    <a:cubicBezTo>
                      <a:pt x="23" y="3"/>
                      <a:pt x="21" y="3"/>
                      <a:pt x="20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0" name="Freeform 27"/>
              <p:cNvSpPr>
                <a:spLocks/>
              </p:cNvSpPr>
              <p:nvPr/>
            </p:nvSpPr>
            <p:spPr bwMode="auto">
              <a:xfrm>
                <a:off x="1709" y="3972"/>
                <a:ext cx="69" cy="71"/>
              </a:xfrm>
              <a:custGeom>
                <a:avLst/>
                <a:gdLst>
                  <a:gd name="T0" fmla="*/ 8 w 29"/>
                  <a:gd name="T1" fmla="*/ 27 h 30"/>
                  <a:gd name="T2" fmla="*/ 9 w 29"/>
                  <a:gd name="T3" fmla="*/ 28 h 30"/>
                  <a:gd name="T4" fmla="*/ 10 w 29"/>
                  <a:gd name="T5" fmla="*/ 28 h 30"/>
                  <a:gd name="T6" fmla="*/ 27 w 29"/>
                  <a:gd name="T7" fmla="*/ 20 h 30"/>
                  <a:gd name="T8" fmla="*/ 19 w 29"/>
                  <a:gd name="T9" fmla="*/ 3 h 30"/>
                  <a:gd name="T10" fmla="*/ 1 w 29"/>
                  <a:gd name="T11" fmla="*/ 11 h 30"/>
                  <a:gd name="T12" fmla="*/ 1 w 29"/>
                  <a:gd name="T13" fmla="*/ 11 h 30"/>
                  <a:gd name="T14" fmla="*/ 1 w 29"/>
                  <a:gd name="T15" fmla="*/ 12 h 30"/>
                  <a:gd name="T16" fmla="*/ 8 w 29"/>
                  <a:gd name="T17" fmla="*/ 2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30">
                    <a:moveTo>
                      <a:pt x="8" y="27"/>
                    </a:moveTo>
                    <a:cubicBezTo>
                      <a:pt x="9" y="28"/>
                      <a:pt x="9" y="28"/>
                      <a:pt x="9" y="28"/>
                    </a:cubicBezTo>
                    <a:cubicBezTo>
                      <a:pt x="10" y="28"/>
                      <a:pt x="10" y="28"/>
                      <a:pt x="10" y="28"/>
                    </a:cubicBezTo>
                    <a:cubicBezTo>
                      <a:pt x="17" y="30"/>
                      <a:pt x="24" y="27"/>
                      <a:pt x="27" y="20"/>
                    </a:cubicBezTo>
                    <a:cubicBezTo>
                      <a:pt x="29" y="13"/>
                      <a:pt x="26" y="5"/>
                      <a:pt x="19" y="3"/>
                    </a:cubicBezTo>
                    <a:cubicBezTo>
                      <a:pt x="12" y="0"/>
                      <a:pt x="4" y="4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1" y="12"/>
                      <a:pt x="1" y="12"/>
                      <a:pt x="1" y="12"/>
                    </a:cubicBezTo>
                    <a:cubicBezTo>
                      <a:pt x="0" y="19"/>
                      <a:pt x="3" y="25"/>
                      <a:pt x="8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1" name="Freeform 28"/>
              <p:cNvSpPr>
                <a:spLocks/>
              </p:cNvSpPr>
              <p:nvPr/>
            </p:nvSpPr>
            <p:spPr bwMode="auto">
              <a:xfrm>
                <a:off x="1440" y="4999"/>
                <a:ext cx="71" cy="68"/>
              </a:xfrm>
              <a:custGeom>
                <a:avLst/>
                <a:gdLst>
                  <a:gd name="T0" fmla="*/ 9 w 30"/>
                  <a:gd name="T1" fmla="*/ 2 h 29"/>
                  <a:gd name="T2" fmla="*/ 3 w 30"/>
                  <a:gd name="T3" fmla="*/ 9 h 29"/>
                  <a:gd name="T4" fmla="*/ 11 w 30"/>
                  <a:gd name="T5" fmla="*/ 27 h 29"/>
                  <a:gd name="T6" fmla="*/ 28 w 30"/>
                  <a:gd name="T7" fmla="*/ 19 h 29"/>
                  <a:gd name="T8" fmla="*/ 20 w 30"/>
                  <a:gd name="T9" fmla="*/ 1 h 29"/>
                  <a:gd name="T10" fmla="*/ 11 w 30"/>
                  <a:gd name="T11" fmla="*/ 1 h 29"/>
                  <a:gd name="T12" fmla="*/ 9 w 30"/>
                  <a:gd name="T13" fmla="*/ 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9">
                    <a:moveTo>
                      <a:pt x="9" y="2"/>
                    </a:moveTo>
                    <a:cubicBezTo>
                      <a:pt x="6" y="3"/>
                      <a:pt x="4" y="6"/>
                      <a:pt x="3" y="9"/>
                    </a:cubicBezTo>
                    <a:cubicBezTo>
                      <a:pt x="0" y="16"/>
                      <a:pt x="4" y="24"/>
                      <a:pt x="11" y="27"/>
                    </a:cubicBezTo>
                    <a:cubicBezTo>
                      <a:pt x="18" y="29"/>
                      <a:pt x="25" y="25"/>
                      <a:pt x="28" y="19"/>
                    </a:cubicBezTo>
                    <a:cubicBezTo>
                      <a:pt x="30" y="12"/>
                      <a:pt x="27" y="4"/>
                      <a:pt x="20" y="1"/>
                    </a:cubicBezTo>
                    <a:cubicBezTo>
                      <a:pt x="17" y="0"/>
                      <a:pt x="14" y="0"/>
                      <a:pt x="11" y="1"/>
                    </a:cubicBezTo>
                    <a:cubicBezTo>
                      <a:pt x="11" y="2"/>
                      <a:pt x="10" y="2"/>
                      <a:pt x="9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2" name="Freeform 29"/>
              <p:cNvSpPr>
                <a:spLocks/>
              </p:cNvSpPr>
              <p:nvPr/>
            </p:nvSpPr>
            <p:spPr bwMode="auto">
              <a:xfrm>
                <a:off x="7089" y="948"/>
                <a:ext cx="83" cy="650"/>
              </a:xfrm>
              <a:custGeom>
                <a:avLst/>
                <a:gdLst>
                  <a:gd name="T0" fmla="*/ 2 w 35"/>
                  <a:gd name="T1" fmla="*/ 0 h 275"/>
                  <a:gd name="T2" fmla="*/ 0 w 35"/>
                  <a:gd name="T3" fmla="*/ 0 h 275"/>
                  <a:gd name="T4" fmla="*/ 34 w 35"/>
                  <a:gd name="T5" fmla="*/ 275 h 275"/>
                  <a:gd name="T6" fmla="*/ 35 w 35"/>
                  <a:gd name="T7" fmla="*/ 275 h 275"/>
                  <a:gd name="T8" fmla="*/ 2 w 35"/>
                  <a:gd name="T9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275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34" y="275"/>
                      <a:pt x="34" y="275"/>
                      <a:pt x="34" y="275"/>
                    </a:cubicBezTo>
                    <a:cubicBezTo>
                      <a:pt x="34" y="275"/>
                      <a:pt x="35" y="275"/>
                      <a:pt x="35" y="275"/>
                    </a:cubicBezTo>
                    <a:lnTo>
                      <a:pt x="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3" name="Freeform 30"/>
              <p:cNvSpPr>
                <a:spLocks/>
              </p:cNvSpPr>
              <p:nvPr/>
            </p:nvSpPr>
            <p:spPr bwMode="auto">
              <a:xfrm>
                <a:off x="5741" y="1641"/>
                <a:ext cx="1391" cy="688"/>
              </a:xfrm>
              <a:custGeom>
                <a:avLst/>
                <a:gdLst>
                  <a:gd name="T0" fmla="*/ 0 w 588"/>
                  <a:gd name="T1" fmla="*/ 289 h 291"/>
                  <a:gd name="T2" fmla="*/ 0 w 588"/>
                  <a:gd name="T3" fmla="*/ 291 h 291"/>
                  <a:gd name="T4" fmla="*/ 588 w 588"/>
                  <a:gd name="T5" fmla="*/ 1 h 291"/>
                  <a:gd name="T6" fmla="*/ 587 w 588"/>
                  <a:gd name="T7" fmla="*/ 0 h 291"/>
                  <a:gd name="T8" fmla="*/ 0 w 588"/>
                  <a:gd name="T9" fmla="*/ 289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8" h="291">
                    <a:moveTo>
                      <a:pt x="0" y="289"/>
                    </a:moveTo>
                    <a:cubicBezTo>
                      <a:pt x="0" y="290"/>
                      <a:pt x="0" y="290"/>
                      <a:pt x="0" y="291"/>
                    </a:cubicBezTo>
                    <a:cubicBezTo>
                      <a:pt x="588" y="1"/>
                      <a:pt x="588" y="1"/>
                      <a:pt x="588" y="1"/>
                    </a:cubicBezTo>
                    <a:cubicBezTo>
                      <a:pt x="588" y="1"/>
                      <a:pt x="588" y="0"/>
                      <a:pt x="587" y="0"/>
                    </a:cubicBezTo>
                    <a:lnTo>
                      <a:pt x="0" y="28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4" name="Freeform 31"/>
              <p:cNvSpPr>
                <a:spLocks/>
              </p:cNvSpPr>
              <p:nvPr/>
            </p:nvSpPr>
            <p:spPr bwMode="auto">
              <a:xfrm>
                <a:off x="5720" y="2369"/>
                <a:ext cx="230" cy="215"/>
              </a:xfrm>
              <a:custGeom>
                <a:avLst/>
                <a:gdLst>
                  <a:gd name="T0" fmla="*/ 96 w 97"/>
                  <a:gd name="T1" fmla="*/ 91 h 91"/>
                  <a:gd name="T2" fmla="*/ 97 w 97"/>
                  <a:gd name="T3" fmla="*/ 89 h 91"/>
                  <a:gd name="T4" fmla="*/ 2 w 97"/>
                  <a:gd name="T5" fmla="*/ 0 h 91"/>
                  <a:gd name="T6" fmla="*/ 0 w 97"/>
                  <a:gd name="T7" fmla="*/ 1 h 91"/>
                  <a:gd name="T8" fmla="*/ 96 w 97"/>
                  <a:gd name="T9" fmla="*/ 9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91">
                    <a:moveTo>
                      <a:pt x="96" y="91"/>
                    </a:moveTo>
                    <a:cubicBezTo>
                      <a:pt x="97" y="90"/>
                      <a:pt x="97" y="90"/>
                      <a:pt x="97" y="89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1"/>
                    </a:cubicBezTo>
                    <a:lnTo>
                      <a:pt x="96" y="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5" name="Freeform 32"/>
              <p:cNvSpPr>
                <a:spLocks/>
              </p:cNvSpPr>
              <p:nvPr/>
            </p:nvSpPr>
            <p:spPr bwMode="auto">
              <a:xfrm>
                <a:off x="5325" y="2622"/>
                <a:ext cx="627" cy="785"/>
              </a:xfrm>
              <a:custGeom>
                <a:avLst/>
                <a:gdLst>
                  <a:gd name="T0" fmla="*/ 264 w 265"/>
                  <a:gd name="T1" fmla="*/ 0 h 332"/>
                  <a:gd name="T2" fmla="*/ 0 w 265"/>
                  <a:gd name="T3" fmla="*/ 332 h 332"/>
                  <a:gd name="T4" fmla="*/ 2 w 265"/>
                  <a:gd name="T5" fmla="*/ 332 h 332"/>
                  <a:gd name="T6" fmla="*/ 265 w 265"/>
                  <a:gd name="T7" fmla="*/ 1 h 332"/>
                  <a:gd name="T8" fmla="*/ 265 w 265"/>
                  <a:gd name="T9" fmla="*/ 1 h 332"/>
                  <a:gd name="T10" fmla="*/ 264 w 265"/>
                  <a:gd name="T11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5" h="332">
                    <a:moveTo>
                      <a:pt x="264" y="0"/>
                    </a:moveTo>
                    <a:cubicBezTo>
                      <a:pt x="0" y="332"/>
                      <a:pt x="0" y="332"/>
                      <a:pt x="0" y="332"/>
                    </a:cubicBezTo>
                    <a:cubicBezTo>
                      <a:pt x="1" y="332"/>
                      <a:pt x="1" y="332"/>
                      <a:pt x="2" y="332"/>
                    </a:cubicBezTo>
                    <a:cubicBezTo>
                      <a:pt x="265" y="1"/>
                      <a:pt x="265" y="1"/>
                      <a:pt x="265" y="1"/>
                    </a:cubicBezTo>
                    <a:cubicBezTo>
                      <a:pt x="265" y="1"/>
                      <a:pt x="265" y="1"/>
                      <a:pt x="265" y="1"/>
                    </a:cubicBezTo>
                    <a:cubicBezTo>
                      <a:pt x="265" y="1"/>
                      <a:pt x="264" y="0"/>
                      <a:pt x="26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6" name="Freeform 33"/>
              <p:cNvSpPr>
                <a:spLocks/>
              </p:cNvSpPr>
              <p:nvPr/>
            </p:nvSpPr>
            <p:spPr bwMode="auto">
              <a:xfrm>
                <a:off x="7068" y="884"/>
                <a:ext cx="71" cy="69"/>
              </a:xfrm>
              <a:custGeom>
                <a:avLst/>
                <a:gdLst>
                  <a:gd name="T0" fmla="*/ 25 w 30"/>
                  <a:gd name="T1" fmla="*/ 24 h 29"/>
                  <a:gd name="T2" fmla="*/ 24 w 30"/>
                  <a:gd name="T3" fmla="*/ 5 h 29"/>
                  <a:gd name="T4" fmla="*/ 5 w 30"/>
                  <a:gd name="T5" fmla="*/ 6 h 29"/>
                  <a:gd name="T6" fmla="*/ 6 w 30"/>
                  <a:gd name="T7" fmla="*/ 25 h 29"/>
                  <a:gd name="T8" fmla="*/ 9 w 30"/>
                  <a:gd name="T9" fmla="*/ 27 h 29"/>
                  <a:gd name="T10" fmla="*/ 11 w 30"/>
                  <a:gd name="T11" fmla="*/ 27 h 29"/>
                  <a:gd name="T12" fmla="*/ 25 w 30"/>
                  <a:gd name="T13" fmla="*/ 2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9">
                    <a:moveTo>
                      <a:pt x="25" y="24"/>
                    </a:moveTo>
                    <a:cubicBezTo>
                      <a:pt x="30" y="19"/>
                      <a:pt x="30" y="10"/>
                      <a:pt x="24" y="5"/>
                    </a:cubicBezTo>
                    <a:cubicBezTo>
                      <a:pt x="19" y="0"/>
                      <a:pt x="10" y="0"/>
                      <a:pt x="5" y="6"/>
                    </a:cubicBezTo>
                    <a:cubicBezTo>
                      <a:pt x="0" y="11"/>
                      <a:pt x="1" y="20"/>
                      <a:pt x="6" y="25"/>
                    </a:cubicBezTo>
                    <a:cubicBezTo>
                      <a:pt x="7" y="26"/>
                      <a:pt x="8" y="26"/>
                      <a:pt x="9" y="27"/>
                    </a:cubicBezTo>
                    <a:cubicBezTo>
                      <a:pt x="10" y="27"/>
                      <a:pt x="10" y="27"/>
                      <a:pt x="11" y="27"/>
                    </a:cubicBezTo>
                    <a:cubicBezTo>
                      <a:pt x="16" y="29"/>
                      <a:pt x="21" y="28"/>
                      <a:pt x="25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7" name="Freeform 34"/>
              <p:cNvSpPr>
                <a:spLocks/>
              </p:cNvSpPr>
              <p:nvPr/>
            </p:nvSpPr>
            <p:spPr bwMode="auto">
              <a:xfrm>
                <a:off x="7125" y="1594"/>
                <a:ext cx="68" cy="68"/>
              </a:xfrm>
              <a:custGeom>
                <a:avLst/>
                <a:gdLst>
                  <a:gd name="T0" fmla="*/ 24 w 29"/>
                  <a:gd name="T1" fmla="*/ 5 h 29"/>
                  <a:gd name="T2" fmla="*/ 20 w 29"/>
                  <a:gd name="T3" fmla="*/ 2 h 29"/>
                  <a:gd name="T4" fmla="*/ 19 w 29"/>
                  <a:gd name="T5" fmla="*/ 2 h 29"/>
                  <a:gd name="T6" fmla="*/ 5 w 29"/>
                  <a:gd name="T7" fmla="*/ 5 h 29"/>
                  <a:gd name="T8" fmla="*/ 2 w 29"/>
                  <a:gd name="T9" fmla="*/ 20 h 29"/>
                  <a:gd name="T10" fmla="*/ 3 w 29"/>
                  <a:gd name="T11" fmla="*/ 21 h 29"/>
                  <a:gd name="T12" fmla="*/ 5 w 29"/>
                  <a:gd name="T13" fmla="*/ 24 h 29"/>
                  <a:gd name="T14" fmla="*/ 24 w 29"/>
                  <a:gd name="T15" fmla="*/ 24 h 29"/>
                  <a:gd name="T16" fmla="*/ 24 w 29"/>
                  <a:gd name="T17" fmla="*/ 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5"/>
                    </a:moveTo>
                    <a:cubicBezTo>
                      <a:pt x="23" y="4"/>
                      <a:pt x="21" y="3"/>
                      <a:pt x="20" y="2"/>
                    </a:cubicBezTo>
                    <a:cubicBezTo>
                      <a:pt x="20" y="2"/>
                      <a:pt x="19" y="2"/>
                      <a:pt x="19" y="2"/>
                    </a:cubicBezTo>
                    <a:cubicBezTo>
                      <a:pt x="14" y="0"/>
                      <a:pt x="9" y="1"/>
                      <a:pt x="5" y="5"/>
                    </a:cubicBezTo>
                    <a:cubicBezTo>
                      <a:pt x="1" y="9"/>
                      <a:pt x="0" y="15"/>
                      <a:pt x="2" y="20"/>
                    </a:cubicBezTo>
                    <a:cubicBezTo>
                      <a:pt x="3" y="20"/>
                      <a:pt x="3" y="21"/>
                      <a:pt x="3" y="21"/>
                    </a:cubicBezTo>
                    <a:cubicBezTo>
                      <a:pt x="4" y="22"/>
                      <a:pt x="4" y="23"/>
                      <a:pt x="5" y="24"/>
                    </a:cubicBezTo>
                    <a:cubicBezTo>
                      <a:pt x="11" y="29"/>
                      <a:pt x="19" y="29"/>
                      <a:pt x="24" y="24"/>
                    </a:cubicBezTo>
                    <a:cubicBezTo>
                      <a:pt x="29" y="18"/>
                      <a:pt x="29" y="10"/>
                      <a:pt x="24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8" name="Freeform 35"/>
              <p:cNvSpPr>
                <a:spLocks/>
              </p:cNvSpPr>
              <p:nvPr/>
            </p:nvSpPr>
            <p:spPr bwMode="auto">
              <a:xfrm>
                <a:off x="5678" y="2305"/>
                <a:ext cx="68" cy="69"/>
              </a:xfrm>
              <a:custGeom>
                <a:avLst/>
                <a:gdLst>
                  <a:gd name="T0" fmla="*/ 24 w 29"/>
                  <a:gd name="T1" fmla="*/ 5 h 29"/>
                  <a:gd name="T2" fmla="*/ 5 w 29"/>
                  <a:gd name="T3" fmla="*/ 5 h 29"/>
                  <a:gd name="T4" fmla="*/ 6 w 29"/>
                  <a:gd name="T5" fmla="*/ 24 h 29"/>
                  <a:gd name="T6" fmla="*/ 18 w 29"/>
                  <a:gd name="T7" fmla="*/ 28 h 29"/>
                  <a:gd name="T8" fmla="*/ 20 w 29"/>
                  <a:gd name="T9" fmla="*/ 27 h 29"/>
                  <a:gd name="T10" fmla="*/ 25 w 29"/>
                  <a:gd name="T11" fmla="*/ 24 h 29"/>
                  <a:gd name="T12" fmla="*/ 27 w 29"/>
                  <a:gd name="T13" fmla="*/ 10 h 29"/>
                  <a:gd name="T14" fmla="*/ 27 w 29"/>
                  <a:gd name="T15" fmla="*/ 8 h 29"/>
                  <a:gd name="T16" fmla="*/ 24 w 29"/>
                  <a:gd name="T17" fmla="*/ 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24" y="5"/>
                    </a:moveTo>
                    <a:cubicBezTo>
                      <a:pt x="19" y="0"/>
                      <a:pt x="10" y="0"/>
                      <a:pt x="5" y="5"/>
                    </a:cubicBezTo>
                    <a:cubicBezTo>
                      <a:pt x="0" y="11"/>
                      <a:pt x="1" y="19"/>
                      <a:pt x="6" y="24"/>
                    </a:cubicBezTo>
                    <a:cubicBezTo>
                      <a:pt x="9" y="27"/>
                      <a:pt x="14" y="29"/>
                      <a:pt x="18" y="28"/>
                    </a:cubicBezTo>
                    <a:cubicBezTo>
                      <a:pt x="18" y="27"/>
                      <a:pt x="19" y="27"/>
                      <a:pt x="20" y="27"/>
                    </a:cubicBezTo>
                    <a:cubicBezTo>
                      <a:pt x="21" y="26"/>
                      <a:pt x="23" y="25"/>
                      <a:pt x="25" y="24"/>
                    </a:cubicBezTo>
                    <a:cubicBezTo>
                      <a:pt x="28" y="20"/>
                      <a:pt x="29" y="14"/>
                      <a:pt x="27" y="10"/>
                    </a:cubicBezTo>
                    <a:cubicBezTo>
                      <a:pt x="27" y="9"/>
                      <a:pt x="27" y="9"/>
                      <a:pt x="27" y="8"/>
                    </a:cubicBezTo>
                    <a:cubicBezTo>
                      <a:pt x="26" y="7"/>
                      <a:pt x="25" y="6"/>
                      <a:pt x="24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9" name="Freeform 36"/>
              <p:cNvSpPr>
                <a:spLocks/>
              </p:cNvSpPr>
              <p:nvPr/>
            </p:nvSpPr>
            <p:spPr bwMode="auto">
              <a:xfrm>
                <a:off x="5940" y="2568"/>
                <a:ext cx="69" cy="68"/>
              </a:xfrm>
              <a:custGeom>
                <a:avLst/>
                <a:gdLst>
                  <a:gd name="T0" fmla="*/ 4 w 29"/>
                  <a:gd name="T1" fmla="*/ 23 h 29"/>
                  <a:gd name="T2" fmla="*/ 5 w 29"/>
                  <a:gd name="T3" fmla="*/ 24 h 29"/>
                  <a:gd name="T4" fmla="*/ 5 w 29"/>
                  <a:gd name="T5" fmla="*/ 24 h 29"/>
                  <a:gd name="T6" fmla="*/ 24 w 29"/>
                  <a:gd name="T7" fmla="*/ 23 h 29"/>
                  <a:gd name="T8" fmla="*/ 23 w 29"/>
                  <a:gd name="T9" fmla="*/ 5 h 29"/>
                  <a:gd name="T10" fmla="*/ 4 w 29"/>
                  <a:gd name="T11" fmla="*/ 5 h 29"/>
                  <a:gd name="T12" fmla="*/ 4 w 29"/>
                  <a:gd name="T13" fmla="*/ 5 h 29"/>
                  <a:gd name="T14" fmla="*/ 3 w 29"/>
                  <a:gd name="T15" fmla="*/ 7 h 29"/>
                  <a:gd name="T16" fmla="*/ 4 w 29"/>
                  <a:gd name="T17" fmla="*/ 2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9">
                    <a:moveTo>
                      <a:pt x="4" y="23"/>
                    </a:moveTo>
                    <a:cubicBezTo>
                      <a:pt x="4" y="23"/>
                      <a:pt x="5" y="24"/>
                      <a:pt x="5" y="24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11" y="29"/>
                      <a:pt x="19" y="29"/>
                      <a:pt x="24" y="23"/>
                    </a:cubicBezTo>
                    <a:cubicBezTo>
                      <a:pt x="29" y="18"/>
                      <a:pt x="29" y="10"/>
                      <a:pt x="23" y="5"/>
                    </a:cubicBezTo>
                    <a:cubicBezTo>
                      <a:pt x="18" y="0"/>
                      <a:pt x="9" y="0"/>
                      <a:pt x="4" y="5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4" y="6"/>
                      <a:pt x="4" y="6"/>
                      <a:pt x="3" y="7"/>
                    </a:cubicBezTo>
                    <a:cubicBezTo>
                      <a:pt x="0" y="12"/>
                      <a:pt x="0" y="19"/>
                      <a:pt x="4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0" name="Freeform 37"/>
              <p:cNvSpPr>
                <a:spLocks/>
              </p:cNvSpPr>
              <p:nvPr/>
            </p:nvSpPr>
            <p:spPr bwMode="auto">
              <a:xfrm>
                <a:off x="5292" y="3407"/>
                <a:ext cx="69" cy="67"/>
              </a:xfrm>
              <a:custGeom>
                <a:avLst/>
                <a:gdLst>
                  <a:gd name="T0" fmla="*/ 14 w 29"/>
                  <a:gd name="T1" fmla="*/ 0 h 28"/>
                  <a:gd name="T2" fmla="*/ 5 w 29"/>
                  <a:gd name="T3" fmla="*/ 4 h 28"/>
                  <a:gd name="T4" fmla="*/ 5 w 29"/>
                  <a:gd name="T5" fmla="*/ 23 h 28"/>
                  <a:gd name="T6" fmla="*/ 24 w 29"/>
                  <a:gd name="T7" fmla="*/ 22 h 28"/>
                  <a:gd name="T8" fmla="*/ 24 w 29"/>
                  <a:gd name="T9" fmla="*/ 3 h 28"/>
                  <a:gd name="T10" fmla="*/ 16 w 29"/>
                  <a:gd name="T11" fmla="*/ 0 h 28"/>
                  <a:gd name="T12" fmla="*/ 14 w 29"/>
                  <a:gd name="T13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28">
                    <a:moveTo>
                      <a:pt x="14" y="0"/>
                    </a:moveTo>
                    <a:cubicBezTo>
                      <a:pt x="11" y="0"/>
                      <a:pt x="7" y="1"/>
                      <a:pt x="5" y="4"/>
                    </a:cubicBezTo>
                    <a:cubicBezTo>
                      <a:pt x="0" y="9"/>
                      <a:pt x="0" y="18"/>
                      <a:pt x="5" y="23"/>
                    </a:cubicBezTo>
                    <a:cubicBezTo>
                      <a:pt x="11" y="28"/>
                      <a:pt x="19" y="27"/>
                      <a:pt x="24" y="22"/>
                    </a:cubicBezTo>
                    <a:cubicBezTo>
                      <a:pt x="29" y="17"/>
                      <a:pt x="29" y="8"/>
                      <a:pt x="24" y="3"/>
                    </a:cubicBezTo>
                    <a:cubicBezTo>
                      <a:pt x="21" y="1"/>
                      <a:pt x="19" y="0"/>
                      <a:pt x="16" y="0"/>
                    </a:cubicBezTo>
                    <a:cubicBezTo>
                      <a:pt x="15" y="0"/>
                      <a:pt x="15" y="0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1" name="Freeform 38"/>
              <p:cNvSpPr>
                <a:spLocks/>
              </p:cNvSpPr>
              <p:nvPr/>
            </p:nvSpPr>
            <p:spPr bwMode="auto">
              <a:xfrm>
                <a:off x="5394" y="3774"/>
                <a:ext cx="669" cy="929"/>
              </a:xfrm>
              <a:custGeom>
                <a:avLst/>
                <a:gdLst>
                  <a:gd name="T0" fmla="*/ 0 w 283"/>
                  <a:gd name="T1" fmla="*/ 392 h 393"/>
                  <a:gd name="T2" fmla="*/ 1 w 283"/>
                  <a:gd name="T3" fmla="*/ 392 h 393"/>
                  <a:gd name="T4" fmla="*/ 1 w 283"/>
                  <a:gd name="T5" fmla="*/ 393 h 393"/>
                  <a:gd name="T6" fmla="*/ 283 w 283"/>
                  <a:gd name="T7" fmla="*/ 1 h 393"/>
                  <a:gd name="T8" fmla="*/ 282 w 283"/>
                  <a:gd name="T9" fmla="*/ 0 h 393"/>
                  <a:gd name="T10" fmla="*/ 0 w 283"/>
                  <a:gd name="T11" fmla="*/ 392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3" h="393">
                    <a:moveTo>
                      <a:pt x="0" y="392"/>
                    </a:moveTo>
                    <a:cubicBezTo>
                      <a:pt x="0" y="392"/>
                      <a:pt x="1" y="392"/>
                      <a:pt x="1" y="392"/>
                    </a:cubicBezTo>
                    <a:cubicBezTo>
                      <a:pt x="1" y="393"/>
                      <a:pt x="1" y="393"/>
                      <a:pt x="1" y="393"/>
                    </a:cubicBezTo>
                    <a:cubicBezTo>
                      <a:pt x="283" y="1"/>
                      <a:pt x="283" y="1"/>
                      <a:pt x="283" y="1"/>
                    </a:cubicBezTo>
                    <a:cubicBezTo>
                      <a:pt x="283" y="1"/>
                      <a:pt x="283" y="0"/>
                      <a:pt x="282" y="0"/>
                    </a:cubicBezTo>
                    <a:lnTo>
                      <a:pt x="0" y="3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2" name="Freeform 39"/>
              <p:cNvSpPr>
                <a:spLocks/>
              </p:cNvSpPr>
              <p:nvPr/>
            </p:nvSpPr>
            <p:spPr bwMode="auto">
              <a:xfrm>
                <a:off x="4869" y="3861"/>
                <a:ext cx="496" cy="840"/>
              </a:xfrm>
              <a:custGeom>
                <a:avLst/>
                <a:gdLst>
                  <a:gd name="T0" fmla="*/ 1 w 210"/>
                  <a:gd name="T1" fmla="*/ 0 h 355"/>
                  <a:gd name="T2" fmla="*/ 0 w 210"/>
                  <a:gd name="T3" fmla="*/ 1 h 355"/>
                  <a:gd name="T4" fmla="*/ 209 w 210"/>
                  <a:gd name="T5" fmla="*/ 355 h 355"/>
                  <a:gd name="T6" fmla="*/ 210 w 210"/>
                  <a:gd name="T7" fmla="*/ 354 h 355"/>
                  <a:gd name="T8" fmla="*/ 1 w 210"/>
                  <a:gd name="T9" fmla="*/ 0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" h="355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209" y="355"/>
                      <a:pt x="209" y="355"/>
                      <a:pt x="209" y="355"/>
                    </a:cubicBezTo>
                    <a:cubicBezTo>
                      <a:pt x="209" y="355"/>
                      <a:pt x="210" y="354"/>
                      <a:pt x="210" y="354"/>
                    </a:cubicBezTo>
                    <a:lnTo>
                      <a:pt x="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3" name="Freeform 40"/>
              <p:cNvSpPr>
                <a:spLocks/>
              </p:cNvSpPr>
              <p:nvPr/>
            </p:nvSpPr>
            <p:spPr bwMode="auto">
              <a:xfrm>
                <a:off x="6101" y="3757"/>
                <a:ext cx="778" cy="686"/>
              </a:xfrm>
              <a:custGeom>
                <a:avLst/>
                <a:gdLst>
                  <a:gd name="T0" fmla="*/ 0 w 329"/>
                  <a:gd name="T1" fmla="*/ 0 h 290"/>
                  <a:gd name="T2" fmla="*/ 0 w 329"/>
                  <a:gd name="T3" fmla="*/ 2 h 290"/>
                  <a:gd name="T4" fmla="*/ 328 w 329"/>
                  <a:gd name="T5" fmla="*/ 290 h 290"/>
                  <a:gd name="T6" fmla="*/ 329 w 329"/>
                  <a:gd name="T7" fmla="*/ 290 h 290"/>
                  <a:gd name="T8" fmla="*/ 0 w 329"/>
                  <a:gd name="T9" fmla="*/ 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9" h="290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328" y="290"/>
                      <a:pt x="328" y="290"/>
                      <a:pt x="328" y="290"/>
                    </a:cubicBezTo>
                    <a:cubicBezTo>
                      <a:pt x="328" y="290"/>
                      <a:pt x="328" y="290"/>
                      <a:pt x="329" y="29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4" name="Freeform 41"/>
              <p:cNvSpPr>
                <a:spLocks/>
              </p:cNvSpPr>
              <p:nvPr/>
            </p:nvSpPr>
            <p:spPr bwMode="auto">
              <a:xfrm>
                <a:off x="6905" y="4046"/>
                <a:ext cx="314" cy="397"/>
              </a:xfrm>
              <a:custGeom>
                <a:avLst/>
                <a:gdLst>
                  <a:gd name="T0" fmla="*/ 132 w 133"/>
                  <a:gd name="T1" fmla="*/ 0 h 168"/>
                  <a:gd name="T2" fmla="*/ 0 w 133"/>
                  <a:gd name="T3" fmla="*/ 167 h 168"/>
                  <a:gd name="T4" fmla="*/ 1 w 133"/>
                  <a:gd name="T5" fmla="*/ 168 h 168"/>
                  <a:gd name="T6" fmla="*/ 133 w 133"/>
                  <a:gd name="T7" fmla="*/ 2 h 168"/>
                  <a:gd name="T8" fmla="*/ 132 w 133"/>
                  <a:gd name="T9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" h="168">
                    <a:moveTo>
                      <a:pt x="132" y="0"/>
                    </a:moveTo>
                    <a:cubicBezTo>
                      <a:pt x="0" y="167"/>
                      <a:pt x="0" y="167"/>
                      <a:pt x="0" y="167"/>
                    </a:cubicBezTo>
                    <a:cubicBezTo>
                      <a:pt x="0" y="167"/>
                      <a:pt x="1" y="167"/>
                      <a:pt x="1" y="168"/>
                    </a:cubicBezTo>
                    <a:cubicBezTo>
                      <a:pt x="133" y="2"/>
                      <a:pt x="133" y="2"/>
                      <a:pt x="133" y="2"/>
                    </a:cubicBezTo>
                    <a:cubicBezTo>
                      <a:pt x="133" y="1"/>
                      <a:pt x="132" y="1"/>
                      <a:pt x="13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5" name="Freeform 42"/>
              <p:cNvSpPr>
                <a:spLocks/>
              </p:cNvSpPr>
              <p:nvPr/>
            </p:nvSpPr>
            <p:spPr bwMode="auto">
              <a:xfrm>
                <a:off x="5119" y="4746"/>
                <a:ext cx="242" cy="276"/>
              </a:xfrm>
              <a:custGeom>
                <a:avLst/>
                <a:gdLst>
                  <a:gd name="T0" fmla="*/ 101 w 102"/>
                  <a:gd name="T1" fmla="*/ 0 h 117"/>
                  <a:gd name="T2" fmla="*/ 0 w 102"/>
                  <a:gd name="T3" fmla="*/ 116 h 117"/>
                  <a:gd name="T4" fmla="*/ 1 w 102"/>
                  <a:gd name="T5" fmla="*/ 117 h 117"/>
                  <a:gd name="T6" fmla="*/ 102 w 102"/>
                  <a:gd name="T7" fmla="*/ 0 h 117"/>
                  <a:gd name="T8" fmla="*/ 102 w 102"/>
                  <a:gd name="T9" fmla="*/ 0 h 117"/>
                  <a:gd name="T10" fmla="*/ 101 w 102"/>
                  <a:gd name="T11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" h="117">
                    <a:moveTo>
                      <a:pt x="101" y="0"/>
                    </a:moveTo>
                    <a:cubicBezTo>
                      <a:pt x="0" y="116"/>
                      <a:pt x="0" y="116"/>
                      <a:pt x="0" y="116"/>
                    </a:cubicBezTo>
                    <a:cubicBezTo>
                      <a:pt x="0" y="116"/>
                      <a:pt x="1" y="117"/>
                      <a:pt x="1" y="117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101" y="0"/>
                      <a:pt x="1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6" name="Freeform 43"/>
              <p:cNvSpPr>
                <a:spLocks/>
              </p:cNvSpPr>
              <p:nvPr/>
            </p:nvSpPr>
            <p:spPr bwMode="auto">
              <a:xfrm>
                <a:off x="4829" y="3807"/>
                <a:ext cx="59" cy="59"/>
              </a:xfrm>
              <a:custGeom>
                <a:avLst/>
                <a:gdLst>
                  <a:gd name="T0" fmla="*/ 23 w 25"/>
                  <a:gd name="T1" fmla="*/ 20 h 25"/>
                  <a:gd name="T2" fmla="*/ 25 w 25"/>
                  <a:gd name="T3" fmla="*/ 11 h 25"/>
                  <a:gd name="T4" fmla="*/ 25 w 25"/>
                  <a:gd name="T5" fmla="*/ 10 h 25"/>
                  <a:gd name="T6" fmla="*/ 21 w 25"/>
                  <a:gd name="T7" fmla="*/ 3 h 25"/>
                  <a:gd name="T8" fmla="*/ 11 w 25"/>
                  <a:gd name="T9" fmla="*/ 1 h 25"/>
                  <a:gd name="T10" fmla="*/ 9 w 25"/>
                  <a:gd name="T11" fmla="*/ 1 h 25"/>
                  <a:gd name="T12" fmla="*/ 4 w 25"/>
                  <a:gd name="T13" fmla="*/ 5 h 25"/>
                  <a:gd name="T14" fmla="*/ 6 w 25"/>
                  <a:gd name="T15" fmla="*/ 22 h 25"/>
                  <a:gd name="T16" fmla="*/ 17 w 25"/>
                  <a:gd name="T17" fmla="*/ 24 h 25"/>
                  <a:gd name="T18" fmla="*/ 18 w 25"/>
                  <a:gd name="T19" fmla="*/ 23 h 25"/>
                  <a:gd name="T20" fmla="*/ 23 w 25"/>
                  <a:gd name="T21" fmla="*/ 2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" h="25">
                    <a:moveTo>
                      <a:pt x="23" y="20"/>
                    </a:moveTo>
                    <a:cubicBezTo>
                      <a:pt x="25" y="17"/>
                      <a:pt x="25" y="14"/>
                      <a:pt x="25" y="11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4" y="7"/>
                      <a:pt x="23" y="5"/>
                      <a:pt x="21" y="3"/>
                    </a:cubicBezTo>
                    <a:cubicBezTo>
                      <a:pt x="18" y="1"/>
                      <a:pt x="14" y="0"/>
                      <a:pt x="11" y="1"/>
                    </a:cubicBezTo>
                    <a:cubicBezTo>
                      <a:pt x="10" y="1"/>
                      <a:pt x="10" y="1"/>
                      <a:pt x="9" y="1"/>
                    </a:cubicBezTo>
                    <a:cubicBezTo>
                      <a:pt x="7" y="2"/>
                      <a:pt x="5" y="3"/>
                      <a:pt x="4" y="5"/>
                    </a:cubicBezTo>
                    <a:cubicBezTo>
                      <a:pt x="0" y="10"/>
                      <a:pt x="0" y="18"/>
                      <a:pt x="6" y="22"/>
                    </a:cubicBezTo>
                    <a:cubicBezTo>
                      <a:pt x="9" y="24"/>
                      <a:pt x="13" y="25"/>
                      <a:pt x="17" y="24"/>
                    </a:cubicBezTo>
                    <a:cubicBezTo>
                      <a:pt x="17" y="24"/>
                      <a:pt x="18" y="23"/>
                      <a:pt x="18" y="23"/>
                    </a:cubicBezTo>
                    <a:cubicBezTo>
                      <a:pt x="20" y="22"/>
                      <a:pt x="21" y="21"/>
                      <a:pt x="23" y="2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7" name="Freeform 44"/>
              <p:cNvSpPr>
                <a:spLocks/>
              </p:cNvSpPr>
              <p:nvPr/>
            </p:nvSpPr>
            <p:spPr bwMode="auto">
              <a:xfrm>
                <a:off x="5346" y="4694"/>
                <a:ext cx="64" cy="61"/>
              </a:xfrm>
              <a:custGeom>
                <a:avLst/>
                <a:gdLst>
                  <a:gd name="T0" fmla="*/ 20 w 27"/>
                  <a:gd name="T1" fmla="*/ 3 h 26"/>
                  <a:gd name="T2" fmla="*/ 8 w 27"/>
                  <a:gd name="T3" fmla="*/ 2 h 26"/>
                  <a:gd name="T4" fmla="*/ 7 w 27"/>
                  <a:gd name="T5" fmla="*/ 3 h 26"/>
                  <a:gd name="T6" fmla="*/ 4 w 27"/>
                  <a:gd name="T7" fmla="*/ 5 h 26"/>
                  <a:gd name="T8" fmla="*/ 5 w 27"/>
                  <a:gd name="T9" fmla="*/ 22 h 26"/>
                  <a:gd name="T10" fmla="*/ 6 w 27"/>
                  <a:gd name="T11" fmla="*/ 22 h 26"/>
                  <a:gd name="T12" fmla="*/ 6 w 27"/>
                  <a:gd name="T13" fmla="*/ 22 h 26"/>
                  <a:gd name="T14" fmla="*/ 23 w 27"/>
                  <a:gd name="T15" fmla="*/ 20 h 26"/>
                  <a:gd name="T16" fmla="*/ 21 w 27"/>
                  <a:gd name="T17" fmla="*/ 4 h 26"/>
                  <a:gd name="T18" fmla="*/ 21 w 27"/>
                  <a:gd name="T19" fmla="*/ 3 h 26"/>
                  <a:gd name="T20" fmla="*/ 20 w 27"/>
                  <a:gd name="T21" fmla="*/ 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" h="26">
                    <a:moveTo>
                      <a:pt x="20" y="3"/>
                    </a:moveTo>
                    <a:cubicBezTo>
                      <a:pt x="16" y="0"/>
                      <a:pt x="12" y="0"/>
                      <a:pt x="8" y="2"/>
                    </a:cubicBezTo>
                    <a:cubicBezTo>
                      <a:pt x="8" y="2"/>
                      <a:pt x="7" y="3"/>
                      <a:pt x="7" y="3"/>
                    </a:cubicBezTo>
                    <a:cubicBezTo>
                      <a:pt x="6" y="4"/>
                      <a:pt x="5" y="4"/>
                      <a:pt x="4" y="5"/>
                    </a:cubicBezTo>
                    <a:cubicBezTo>
                      <a:pt x="0" y="10"/>
                      <a:pt x="1" y="17"/>
                      <a:pt x="5" y="22"/>
                    </a:cubicBezTo>
                    <a:cubicBezTo>
                      <a:pt x="5" y="22"/>
                      <a:pt x="6" y="22"/>
                      <a:pt x="6" y="22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11" y="26"/>
                      <a:pt x="19" y="26"/>
                      <a:pt x="23" y="20"/>
                    </a:cubicBezTo>
                    <a:cubicBezTo>
                      <a:pt x="27" y="15"/>
                      <a:pt x="26" y="8"/>
                      <a:pt x="21" y="4"/>
                    </a:cubicBezTo>
                    <a:cubicBezTo>
                      <a:pt x="21" y="4"/>
                      <a:pt x="21" y="4"/>
                      <a:pt x="21" y="3"/>
                    </a:cubicBezTo>
                    <a:cubicBezTo>
                      <a:pt x="21" y="3"/>
                      <a:pt x="20" y="3"/>
                      <a:pt x="20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8" name="Freeform 45"/>
              <p:cNvSpPr>
                <a:spLocks/>
              </p:cNvSpPr>
              <p:nvPr/>
            </p:nvSpPr>
            <p:spPr bwMode="auto">
              <a:xfrm>
                <a:off x="5067" y="5006"/>
                <a:ext cx="62" cy="66"/>
              </a:xfrm>
              <a:custGeom>
                <a:avLst/>
                <a:gdLst>
                  <a:gd name="T0" fmla="*/ 21 w 26"/>
                  <a:gd name="T1" fmla="*/ 5 h 28"/>
                  <a:gd name="T2" fmla="*/ 4 w 26"/>
                  <a:gd name="T3" fmla="*/ 6 h 28"/>
                  <a:gd name="T4" fmla="*/ 6 w 26"/>
                  <a:gd name="T5" fmla="*/ 23 h 28"/>
                  <a:gd name="T6" fmla="*/ 23 w 26"/>
                  <a:gd name="T7" fmla="*/ 21 h 28"/>
                  <a:gd name="T8" fmla="*/ 23 w 26"/>
                  <a:gd name="T9" fmla="*/ 7 h 28"/>
                  <a:gd name="T10" fmla="*/ 22 w 26"/>
                  <a:gd name="T11" fmla="*/ 6 h 28"/>
                  <a:gd name="T12" fmla="*/ 21 w 26"/>
                  <a:gd name="T13" fmla="*/ 5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8">
                    <a:moveTo>
                      <a:pt x="21" y="5"/>
                    </a:moveTo>
                    <a:cubicBezTo>
                      <a:pt x="15" y="0"/>
                      <a:pt x="8" y="1"/>
                      <a:pt x="4" y="6"/>
                    </a:cubicBezTo>
                    <a:cubicBezTo>
                      <a:pt x="0" y="12"/>
                      <a:pt x="0" y="19"/>
                      <a:pt x="6" y="23"/>
                    </a:cubicBezTo>
                    <a:cubicBezTo>
                      <a:pt x="11" y="28"/>
                      <a:pt x="18" y="27"/>
                      <a:pt x="23" y="21"/>
                    </a:cubicBezTo>
                    <a:cubicBezTo>
                      <a:pt x="26" y="17"/>
                      <a:pt x="26" y="11"/>
                      <a:pt x="23" y="7"/>
                    </a:cubicBezTo>
                    <a:cubicBezTo>
                      <a:pt x="23" y="7"/>
                      <a:pt x="22" y="6"/>
                      <a:pt x="22" y="6"/>
                    </a:cubicBezTo>
                    <a:cubicBezTo>
                      <a:pt x="22" y="5"/>
                      <a:pt x="21" y="5"/>
                      <a:pt x="2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9" name="Freeform 46"/>
              <p:cNvSpPr>
                <a:spLocks/>
              </p:cNvSpPr>
              <p:nvPr/>
            </p:nvSpPr>
            <p:spPr bwMode="auto">
              <a:xfrm>
                <a:off x="6046" y="3717"/>
                <a:ext cx="60" cy="64"/>
              </a:xfrm>
              <a:custGeom>
                <a:avLst/>
                <a:gdLst>
                  <a:gd name="T0" fmla="*/ 19 w 25"/>
                  <a:gd name="T1" fmla="*/ 4 h 27"/>
                  <a:gd name="T2" fmla="*/ 2 w 25"/>
                  <a:gd name="T3" fmla="*/ 6 h 27"/>
                  <a:gd name="T4" fmla="*/ 0 w 25"/>
                  <a:gd name="T5" fmla="*/ 12 h 27"/>
                  <a:gd name="T6" fmla="*/ 0 w 25"/>
                  <a:gd name="T7" fmla="*/ 13 h 27"/>
                  <a:gd name="T8" fmla="*/ 4 w 25"/>
                  <a:gd name="T9" fmla="*/ 23 h 27"/>
                  <a:gd name="T10" fmla="*/ 6 w 25"/>
                  <a:gd name="T11" fmla="*/ 24 h 27"/>
                  <a:gd name="T12" fmla="*/ 7 w 25"/>
                  <a:gd name="T13" fmla="*/ 25 h 27"/>
                  <a:gd name="T14" fmla="*/ 21 w 25"/>
                  <a:gd name="T15" fmla="*/ 21 h 27"/>
                  <a:gd name="T16" fmla="*/ 23 w 25"/>
                  <a:gd name="T17" fmla="*/ 19 h 27"/>
                  <a:gd name="T18" fmla="*/ 23 w 25"/>
                  <a:gd name="T19" fmla="*/ 17 h 27"/>
                  <a:gd name="T20" fmla="*/ 19 w 25"/>
                  <a:gd name="T21" fmla="*/ 4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" h="27">
                    <a:moveTo>
                      <a:pt x="19" y="4"/>
                    </a:moveTo>
                    <a:cubicBezTo>
                      <a:pt x="14" y="0"/>
                      <a:pt x="7" y="1"/>
                      <a:pt x="2" y="6"/>
                    </a:cubicBezTo>
                    <a:cubicBezTo>
                      <a:pt x="1" y="8"/>
                      <a:pt x="0" y="10"/>
                      <a:pt x="0" y="12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7"/>
                      <a:pt x="1" y="21"/>
                      <a:pt x="4" y="23"/>
                    </a:cubicBezTo>
                    <a:cubicBezTo>
                      <a:pt x="5" y="24"/>
                      <a:pt x="6" y="24"/>
                      <a:pt x="6" y="24"/>
                    </a:cubicBezTo>
                    <a:cubicBezTo>
                      <a:pt x="7" y="24"/>
                      <a:pt x="7" y="25"/>
                      <a:pt x="7" y="25"/>
                    </a:cubicBezTo>
                    <a:cubicBezTo>
                      <a:pt x="12" y="27"/>
                      <a:pt x="18" y="25"/>
                      <a:pt x="21" y="21"/>
                    </a:cubicBezTo>
                    <a:cubicBezTo>
                      <a:pt x="22" y="20"/>
                      <a:pt x="22" y="19"/>
                      <a:pt x="23" y="19"/>
                    </a:cubicBezTo>
                    <a:cubicBezTo>
                      <a:pt x="23" y="18"/>
                      <a:pt x="23" y="18"/>
                      <a:pt x="23" y="17"/>
                    </a:cubicBezTo>
                    <a:cubicBezTo>
                      <a:pt x="25" y="13"/>
                      <a:pt x="23" y="7"/>
                      <a:pt x="1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0" name="Freeform 47"/>
              <p:cNvSpPr>
                <a:spLocks/>
              </p:cNvSpPr>
              <p:nvPr/>
            </p:nvSpPr>
            <p:spPr bwMode="auto">
              <a:xfrm>
                <a:off x="6860" y="4436"/>
                <a:ext cx="64" cy="61"/>
              </a:xfrm>
              <a:custGeom>
                <a:avLst/>
                <a:gdLst>
                  <a:gd name="T0" fmla="*/ 8 w 27"/>
                  <a:gd name="T1" fmla="*/ 3 h 26"/>
                  <a:gd name="T2" fmla="*/ 7 w 27"/>
                  <a:gd name="T3" fmla="*/ 3 h 26"/>
                  <a:gd name="T4" fmla="*/ 4 w 27"/>
                  <a:gd name="T5" fmla="*/ 5 h 26"/>
                  <a:gd name="T6" fmla="*/ 6 w 27"/>
                  <a:gd name="T7" fmla="*/ 22 h 26"/>
                  <a:gd name="T8" fmla="*/ 23 w 27"/>
                  <a:gd name="T9" fmla="*/ 20 h 26"/>
                  <a:gd name="T10" fmla="*/ 21 w 27"/>
                  <a:gd name="T11" fmla="*/ 3 h 26"/>
                  <a:gd name="T12" fmla="*/ 20 w 27"/>
                  <a:gd name="T13" fmla="*/ 3 h 26"/>
                  <a:gd name="T14" fmla="*/ 19 w 27"/>
                  <a:gd name="T15" fmla="*/ 2 h 26"/>
                  <a:gd name="T16" fmla="*/ 8 w 27"/>
                  <a:gd name="T17" fmla="*/ 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26">
                    <a:moveTo>
                      <a:pt x="8" y="3"/>
                    </a:moveTo>
                    <a:cubicBezTo>
                      <a:pt x="7" y="3"/>
                      <a:pt x="7" y="3"/>
                      <a:pt x="7" y="3"/>
                    </a:cubicBezTo>
                    <a:cubicBezTo>
                      <a:pt x="6" y="4"/>
                      <a:pt x="5" y="5"/>
                      <a:pt x="4" y="5"/>
                    </a:cubicBezTo>
                    <a:cubicBezTo>
                      <a:pt x="0" y="11"/>
                      <a:pt x="1" y="18"/>
                      <a:pt x="6" y="22"/>
                    </a:cubicBezTo>
                    <a:cubicBezTo>
                      <a:pt x="12" y="26"/>
                      <a:pt x="19" y="26"/>
                      <a:pt x="23" y="20"/>
                    </a:cubicBezTo>
                    <a:cubicBezTo>
                      <a:pt x="27" y="15"/>
                      <a:pt x="27" y="8"/>
                      <a:pt x="21" y="3"/>
                    </a:cubicBezTo>
                    <a:cubicBezTo>
                      <a:pt x="21" y="3"/>
                      <a:pt x="20" y="3"/>
                      <a:pt x="20" y="3"/>
                    </a:cubicBezTo>
                    <a:cubicBezTo>
                      <a:pt x="20" y="2"/>
                      <a:pt x="19" y="2"/>
                      <a:pt x="19" y="2"/>
                    </a:cubicBezTo>
                    <a:cubicBezTo>
                      <a:pt x="15" y="0"/>
                      <a:pt x="11" y="1"/>
                      <a:pt x="8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1" name="Freeform 48"/>
              <p:cNvSpPr>
                <a:spLocks/>
              </p:cNvSpPr>
              <p:nvPr/>
            </p:nvSpPr>
            <p:spPr bwMode="auto">
              <a:xfrm>
                <a:off x="7212" y="4001"/>
                <a:ext cx="62" cy="64"/>
              </a:xfrm>
              <a:custGeom>
                <a:avLst/>
                <a:gdLst>
                  <a:gd name="T0" fmla="*/ 5 w 26"/>
                  <a:gd name="T1" fmla="*/ 23 h 27"/>
                  <a:gd name="T2" fmla="*/ 22 w 26"/>
                  <a:gd name="T3" fmla="*/ 21 h 27"/>
                  <a:gd name="T4" fmla="*/ 20 w 26"/>
                  <a:gd name="T5" fmla="*/ 4 h 27"/>
                  <a:gd name="T6" fmla="*/ 3 w 26"/>
                  <a:gd name="T7" fmla="*/ 6 h 27"/>
                  <a:gd name="T8" fmla="*/ 2 w 26"/>
                  <a:gd name="T9" fmla="*/ 19 h 27"/>
                  <a:gd name="T10" fmla="*/ 3 w 26"/>
                  <a:gd name="T11" fmla="*/ 21 h 27"/>
                  <a:gd name="T12" fmla="*/ 5 w 26"/>
                  <a:gd name="T13" fmla="*/ 2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7">
                    <a:moveTo>
                      <a:pt x="5" y="23"/>
                    </a:moveTo>
                    <a:cubicBezTo>
                      <a:pt x="10" y="27"/>
                      <a:pt x="18" y="27"/>
                      <a:pt x="22" y="21"/>
                    </a:cubicBezTo>
                    <a:cubicBezTo>
                      <a:pt x="26" y="16"/>
                      <a:pt x="25" y="9"/>
                      <a:pt x="20" y="4"/>
                    </a:cubicBezTo>
                    <a:cubicBezTo>
                      <a:pt x="15" y="0"/>
                      <a:pt x="7" y="1"/>
                      <a:pt x="3" y="6"/>
                    </a:cubicBezTo>
                    <a:cubicBezTo>
                      <a:pt x="0" y="10"/>
                      <a:pt x="0" y="15"/>
                      <a:pt x="2" y="19"/>
                    </a:cubicBezTo>
                    <a:cubicBezTo>
                      <a:pt x="2" y="20"/>
                      <a:pt x="3" y="20"/>
                      <a:pt x="3" y="21"/>
                    </a:cubicBezTo>
                    <a:cubicBezTo>
                      <a:pt x="3" y="22"/>
                      <a:pt x="4" y="22"/>
                      <a:pt x="5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2" name="Freeform 49"/>
              <p:cNvSpPr>
                <a:spLocks/>
              </p:cNvSpPr>
              <p:nvPr/>
            </p:nvSpPr>
            <p:spPr bwMode="auto">
              <a:xfrm>
                <a:off x="6318" y="-908"/>
                <a:ext cx="563" cy="776"/>
              </a:xfrm>
              <a:custGeom>
                <a:avLst/>
                <a:gdLst>
                  <a:gd name="T0" fmla="*/ 131 w 238"/>
                  <a:gd name="T1" fmla="*/ 180 h 328"/>
                  <a:gd name="T2" fmla="*/ 186 w 238"/>
                  <a:gd name="T3" fmla="*/ 0 h 328"/>
                  <a:gd name="T4" fmla="*/ 184 w 238"/>
                  <a:gd name="T5" fmla="*/ 0 h 328"/>
                  <a:gd name="T6" fmla="*/ 129 w 238"/>
                  <a:gd name="T7" fmla="*/ 179 h 328"/>
                  <a:gd name="T8" fmla="*/ 0 w 238"/>
                  <a:gd name="T9" fmla="*/ 154 h 328"/>
                  <a:gd name="T10" fmla="*/ 0 w 238"/>
                  <a:gd name="T11" fmla="*/ 155 h 328"/>
                  <a:gd name="T12" fmla="*/ 129 w 238"/>
                  <a:gd name="T13" fmla="*/ 181 h 328"/>
                  <a:gd name="T14" fmla="*/ 84 w 238"/>
                  <a:gd name="T15" fmla="*/ 328 h 328"/>
                  <a:gd name="T16" fmla="*/ 85 w 238"/>
                  <a:gd name="T17" fmla="*/ 328 h 328"/>
                  <a:gd name="T18" fmla="*/ 130 w 238"/>
                  <a:gd name="T19" fmla="*/ 181 h 328"/>
                  <a:gd name="T20" fmla="*/ 238 w 238"/>
                  <a:gd name="T21" fmla="*/ 203 h 328"/>
                  <a:gd name="T22" fmla="*/ 238 w 238"/>
                  <a:gd name="T23" fmla="*/ 201 h 328"/>
                  <a:gd name="T24" fmla="*/ 131 w 238"/>
                  <a:gd name="T25" fmla="*/ 18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38" h="328">
                    <a:moveTo>
                      <a:pt x="131" y="180"/>
                    </a:moveTo>
                    <a:cubicBezTo>
                      <a:pt x="186" y="0"/>
                      <a:pt x="186" y="0"/>
                      <a:pt x="186" y="0"/>
                    </a:cubicBezTo>
                    <a:cubicBezTo>
                      <a:pt x="185" y="0"/>
                      <a:pt x="185" y="0"/>
                      <a:pt x="184" y="0"/>
                    </a:cubicBezTo>
                    <a:cubicBezTo>
                      <a:pt x="129" y="179"/>
                      <a:pt x="129" y="179"/>
                      <a:pt x="129" y="179"/>
                    </a:cubicBezTo>
                    <a:cubicBezTo>
                      <a:pt x="0" y="154"/>
                      <a:pt x="0" y="154"/>
                      <a:pt x="0" y="154"/>
                    </a:cubicBezTo>
                    <a:cubicBezTo>
                      <a:pt x="0" y="154"/>
                      <a:pt x="0" y="155"/>
                      <a:pt x="0" y="155"/>
                    </a:cubicBezTo>
                    <a:cubicBezTo>
                      <a:pt x="129" y="181"/>
                      <a:pt x="129" y="181"/>
                      <a:pt x="129" y="181"/>
                    </a:cubicBezTo>
                    <a:cubicBezTo>
                      <a:pt x="84" y="328"/>
                      <a:pt x="84" y="328"/>
                      <a:pt x="84" y="328"/>
                    </a:cubicBezTo>
                    <a:cubicBezTo>
                      <a:pt x="84" y="328"/>
                      <a:pt x="85" y="328"/>
                      <a:pt x="85" y="328"/>
                    </a:cubicBezTo>
                    <a:cubicBezTo>
                      <a:pt x="130" y="181"/>
                      <a:pt x="130" y="181"/>
                      <a:pt x="130" y="181"/>
                    </a:cubicBezTo>
                    <a:cubicBezTo>
                      <a:pt x="238" y="203"/>
                      <a:pt x="238" y="203"/>
                      <a:pt x="238" y="203"/>
                    </a:cubicBezTo>
                    <a:cubicBezTo>
                      <a:pt x="238" y="202"/>
                      <a:pt x="238" y="202"/>
                      <a:pt x="238" y="201"/>
                    </a:cubicBezTo>
                    <a:lnTo>
                      <a:pt x="131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3" name="Freeform 50"/>
              <p:cNvSpPr>
                <a:spLocks/>
              </p:cNvSpPr>
              <p:nvPr/>
            </p:nvSpPr>
            <p:spPr bwMode="auto">
              <a:xfrm>
                <a:off x="5351" y="-47"/>
                <a:ext cx="882" cy="1265"/>
              </a:xfrm>
              <a:custGeom>
                <a:avLst/>
                <a:gdLst>
                  <a:gd name="T0" fmla="*/ 235 w 373"/>
                  <a:gd name="T1" fmla="*/ 86 h 535"/>
                  <a:gd name="T2" fmla="*/ 279 w 373"/>
                  <a:gd name="T3" fmla="*/ 1 h 535"/>
                  <a:gd name="T4" fmla="*/ 278 w 373"/>
                  <a:gd name="T5" fmla="*/ 0 h 535"/>
                  <a:gd name="T6" fmla="*/ 234 w 373"/>
                  <a:gd name="T7" fmla="*/ 85 h 535"/>
                  <a:gd name="T8" fmla="*/ 118 w 373"/>
                  <a:gd name="T9" fmla="*/ 15 h 535"/>
                  <a:gd name="T10" fmla="*/ 118 w 373"/>
                  <a:gd name="T11" fmla="*/ 16 h 535"/>
                  <a:gd name="T12" fmla="*/ 233 w 373"/>
                  <a:gd name="T13" fmla="*/ 86 h 535"/>
                  <a:gd name="T14" fmla="*/ 0 w 373"/>
                  <a:gd name="T15" fmla="*/ 535 h 535"/>
                  <a:gd name="T16" fmla="*/ 1 w 373"/>
                  <a:gd name="T17" fmla="*/ 535 h 535"/>
                  <a:gd name="T18" fmla="*/ 234 w 373"/>
                  <a:gd name="T19" fmla="*/ 87 h 535"/>
                  <a:gd name="T20" fmla="*/ 372 w 373"/>
                  <a:gd name="T21" fmla="*/ 170 h 535"/>
                  <a:gd name="T22" fmla="*/ 373 w 373"/>
                  <a:gd name="T23" fmla="*/ 169 h 535"/>
                  <a:gd name="T24" fmla="*/ 235 w 373"/>
                  <a:gd name="T25" fmla="*/ 86 h 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3" h="535">
                    <a:moveTo>
                      <a:pt x="235" y="86"/>
                    </a:moveTo>
                    <a:cubicBezTo>
                      <a:pt x="279" y="1"/>
                      <a:pt x="279" y="1"/>
                      <a:pt x="279" y="1"/>
                    </a:cubicBezTo>
                    <a:cubicBezTo>
                      <a:pt x="279" y="1"/>
                      <a:pt x="278" y="1"/>
                      <a:pt x="278" y="0"/>
                    </a:cubicBezTo>
                    <a:cubicBezTo>
                      <a:pt x="234" y="85"/>
                      <a:pt x="234" y="85"/>
                      <a:pt x="234" y="85"/>
                    </a:cubicBezTo>
                    <a:cubicBezTo>
                      <a:pt x="118" y="15"/>
                      <a:pt x="118" y="15"/>
                      <a:pt x="118" y="15"/>
                    </a:cubicBezTo>
                    <a:cubicBezTo>
                      <a:pt x="118" y="15"/>
                      <a:pt x="118" y="16"/>
                      <a:pt x="118" y="16"/>
                    </a:cubicBezTo>
                    <a:cubicBezTo>
                      <a:pt x="233" y="86"/>
                      <a:pt x="233" y="86"/>
                      <a:pt x="233" y="86"/>
                    </a:cubicBezTo>
                    <a:cubicBezTo>
                      <a:pt x="0" y="535"/>
                      <a:pt x="0" y="535"/>
                      <a:pt x="0" y="535"/>
                    </a:cubicBezTo>
                    <a:cubicBezTo>
                      <a:pt x="0" y="535"/>
                      <a:pt x="1" y="535"/>
                      <a:pt x="1" y="535"/>
                    </a:cubicBezTo>
                    <a:cubicBezTo>
                      <a:pt x="234" y="87"/>
                      <a:pt x="234" y="87"/>
                      <a:pt x="234" y="87"/>
                    </a:cubicBezTo>
                    <a:cubicBezTo>
                      <a:pt x="372" y="170"/>
                      <a:pt x="372" y="170"/>
                      <a:pt x="372" y="170"/>
                    </a:cubicBezTo>
                    <a:cubicBezTo>
                      <a:pt x="373" y="170"/>
                      <a:pt x="373" y="169"/>
                      <a:pt x="373" y="169"/>
                    </a:cubicBezTo>
                    <a:lnTo>
                      <a:pt x="235" y="8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4" name="Freeform 51"/>
              <p:cNvSpPr>
                <a:spLocks/>
              </p:cNvSpPr>
              <p:nvPr/>
            </p:nvSpPr>
            <p:spPr bwMode="auto">
              <a:xfrm>
                <a:off x="6058" y="-506"/>
                <a:ext cx="426" cy="844"/>
              </a:xfrm>
              <a:custGeom>
                <a:avLst/>
                <a:gdLst>
                  <a:gd name="T0" fmla="*/ 90 w 180"/>
                  <a:gd name="T1" fmla="*/ 175 h 357"/>
                  <a:gd name="T2" fmla="*/ 94 w 180"/>
                  <a:gd name="T3" fmla="*/ 0 h 357"/>
                  <a:gd name="T4" fmla="*/ 92 w 180"/>
                  <a:gd name="T5" fmla="*/ 0 h 357"/>
                  <a:gd name="T6" fmla="*/ 89 w 180"/>
                  <a:gd name="T7" fmla="*/ 175 h 357"/>
                  <a:gd name="T8" fmla="*/ 0 w 180"/>
                  <a:gd name="T9" fmla="*/ 181 h 357"/>
                  <a:gd name="T10" fmla="*/ 0 w 180"/>
                  <a:gd name="T11" fmla="*/ 182 h 357"/>
                  <a:gd name="T12" fmla="*/ 89 w 180"/>
                  <a:gd name="T13" fmla="*/ 176 h 357"/>
                  <a:gd name="T14" fmla="*/ 85 w 180"/>
                  <a:gd name="T15" fmla="*/ 357 h 357"/>
                  <a:gd name="T16" fmla="*/ 87 w 180"/>
                  <a:gd name="T17" fmla="*/ 357 h 357"/>
                  <a:gd name="T18" fmla="*/ 90 w 180"/>
                  <a:gd name="T19" fmla="*/ 176 h 357"/>
                  <a:gd name="T20" fmla="*/ 179 w 180"/>
                  <a:gd name="T21" fmla="*/ 170 h 357"/>
                  <a:gd name="T22" fmla="*/ 180 w 180"/>
                  <a:gd name="T23" fmla="*/ 169 h 357"/>
                  <a:gd name="T24" fmla="*/ 90 w 180"/>
                  <a:gd name="T25" fmla="*/ 175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0" h="357">
                    <a:moveTo>
                      <a:pt x="90" y="175"/>
                    </a:moveTo>
                    <a:cubicBezTo>
                      <a:pt x="94" y="0"/>
                      <a:pt x="94" y="0"/>
                      <a:pt x="94" y="0"/>
                    </a:cubicBezTo>
                    <a:cubicBezTo>
                      <a:pt x="93" y="0"/>
                      <a:pt x="93" y="0"/>
                      <a:pt x="92" y="0"/>
                    </a:cubicBezTo>
                    <a:cubicBezTo>
                      <a:pt x="89" y="175"/>
                      <a:pt x="89" y="175"/>
                      <a:pt x="89" y="175"/>
                    </a:cubicBezTo>
                    <a:cubicBezTo>
                      <a:pt x="0" y="181"/>
                      <a:pt x="0" y="181"/>
                      <a:pt x="0" y="181"/>
                    </a:cubicBezTo>
                    <a:cubicBezTo>
                      <a:pt x="0" y="181"/>
                      <a:pt x="0" y="182"/>
                      <a:pt x="0" y="182"/>
                    </a:cubicBezTo>
                    <a:cubicBezTo>
                      <a:pt x="89" y="176"/>
                      <a:pt x="89" y="176"/>
                      <a:pt x="89" y="176"/>
                    </a:cubicBezTo>
                    <a:cubicBezTo>
                      <a:pt x="85" y="357"/>
                      <a:pt x="85" y="357"/>
                      <a:pt x="85" y="357"/>
                    </a:cubicBezTo>
                    <a:cubicBezTo>
                      <a:pt x="86" y="357"/>
                      <a:pt x="86" y="357"/>
                      <a:pt x="87" y="357"/>
                    </a:cubicBezTo>
                    <a:cubicBezTo>
                      <a:pt x="90" y="176"/>
                      <a:pt x="90" y="176"/>
                      <a:pt x="90" y="176"/>
                    </a:cubicBezTo>
                    <a:cubicBezTo>
                      <a:pt x="179" y="170"/>
                      <a:pt x="179" y="170"/>
                      <a:pt x="179" y="170"/>
                    </a:cubicBezTo>
                    <a:cubicBezTo>
                      <a:pt x="179" y="170"/>
                      <a:pt x="180" y="169"/>
                      <a:pt x="180" y="169"/>
                    </a:cubicBezTo>
                    <a:lnTo>
                      <a:pt x="90" y="1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5" name="Freeform 52"/>
              <p:cNvSpPr>
                <a:spLocks/>
              </p:cNvSpPr>
              <p:nvPr/>
            </p:nvSpPr>
            <p:spPr bwMode="auto">
              <a:xfrm>
                <a:off x="6725" y="-979"/>
                <a:ext cx="76" cy="71"/>
              </a:xfrm>
              <a:custGeom>
                <a:avLst/>
                <a:gdLst>
                  <a:gd name="T0" fmla="*/ 24 w 32"/>
                  <a:gd name="T1" fmla="*/ 28 h 30"/>
                  <a:gd name="T2" fmla="*/ 27 w 32"/>
                  <a:gd name="T3" fmla="*/ 8 h 30"/>
                  <a:gd name="T4" fmla="*/ 8 w 32"/>
                  <a:gd name="T5" fmla="*/ 5 h 30"/>
                  <a:gd name="T6" fmla="*/ 4 w 32"/>
                  <a:gd name="T7" fmla="*/ 24 h 30"/>
                  <a:gd name="T8" fmla="*/ 12 w 32"/>
                  <a:gd name="T9" fmla="*/ 30 h 30"/>
                  <a:gd name="T10" fmla="*/ 14 w 32"/>
                  <a:gd name="T11" fmla="*/ 30 h 30"/>
                  <a:gd name="T12" fmla="*/ 24 w 32"/>
                  <a:gd name="T13" fmla="*/ 2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30">
                    <a:moveTo>
                      <a:pt x="24" y="28"/>
                    </a:moveTo>
                    <a:cubicBezTo>
                      <a:pt x="30" y="23"/>
                      <a:pt x="32" y="14"/>
                      <a:pt x="27" y="8"/>
                    </a:cubicBezTo>
                    <a:cubicBezTo>
                      <a:pt x="23" y="2"/>
                      <a:pt x="14" y="0"/>
                      <a:pt x="8" y="5"/>
                    </a:cubicBezTo>
                    <a:cubicBezTo>
                      <a:pt x="1" y="9"/>
                      <a:pt x="0" y="18"/>
                      <a:pt x="4" y="24"/>
                    </a:cubicBezTo>
                    <a:cubicBezTo>
                      <a:pt x="6" y="27"/>
                      <a:pt x="9" y="29"/>
                      <a:pt x="12" y="30"/>
                    </a:cubicBezTo>
                    <a:cubicBezTo>
                      <a:pt x="13" y="30"/>
                      <a:pt x="13" y="30"/>
                      <a:pt x="14" y="30"/>
                    </a:cubicBezTo>
                    <a:cubicBezTo>
                      <a:pt x="17" y="30"/>
                      <a:pt x="21" y="30"/>
                      <a:pt x="24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6" name="Freeform 53"/>
              <p:cNvSpPr>
                <a:spLocks/>
              </p:cNvSpPr>
              <p:nvPr/>
            </p:nvSpPr>
            <p:spPr bwMode="auto">
              <a:xfrm>
                <a:off x="6879" y="-461"/>
                <a:ext cx="73" cy="76"/>
              </a:xfrm>
              <a:custGeom>
                <a:avLst/>
                <a:gdLst>
                  <a:gd name="T0" fmla="*/ 26 w 31"/>
                  <a:gd name="T1" fmla="*/ 8 h 32"/>
                  <a:gd name="T2" fmla="*/ 7 w 31"/>
                  <a:gd name="T3" fmla="*/ 4 h 32"/>
                  <a:gd name="T4" fmla="*/ 1 w 31"/>
                  <a:gd name="T5" fmla="*/ 12 h 32"/>
                  <a:gd name="T6" fmla="*/ 1 w 31"/>
                  <a:gd name="T7" fmla="*/ 14 h 32"/>
                  <a:gd name="T8" fmla="*/ 3 w 31"/>
                  <a:gd name="T9" fmla="*/ 24 h 32"/>
                  <a:gd name="T10" fmla="*/ 23 w 31"/>
                  <a:gd name="T11" fmla="*/ 27 h 32"/>
                  <a:gd name="T12" fmla="*/ 26 w 31"/>
                  <a:gd name="T13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32">
                    <a:moveTo>
                      <a:pt x="26" y="8"/>
                    </a:moveTo>
                    <a:cubicBezTo>
                      <a:pt x="22" y="1"/>
                      <a:pt x="13" y="0"/>
                      <a:pt x="7" y="4"/>
                    </a:cubicBezTo>
                    <a:cubicBezTo>
                      <a:pt x="4" y="6"/>
                      <a:pt x="2" y="9"/>
                      <a:pt x="1" y="12"/>
                    </a:cubicBezTo>
                    <a:cubicBezTo>
                      <a:pt x="1" y="13"/>
                      <a:pt x="1" y="13"/>
                      <a:pt x="1" y="14"/>
                    </a:cubicBezTo>
                    <a:cubicBezTo>
                      <a:pt x="0" y="17"/>
                      <a:pt x="1" y="21"/>
                      <a:pt x="3" y="24"/>
                    </a:cubicBezTo>
                    <a:cubicBezTo>
                      <a:pt x="8" y="30"/>
                      <a:pt x="16" y="32"/>
                      <a:pt x="23" y="27"/>
                    </a:cubicBezTo>
                    <a:cubicBezTo>
                      <a:pt x="29" y="23"/>
                      <a:pt x="31" y="14"/>
                      <a:pt x="2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7" name="Freeform 54"/>
              <p:cNvSpPr>
                <a:spLocks/>
              </p:cNvSpPr>
              <p:nvPr/>
            </p:nvSpPr>
            <p:spPr bwMode="auto">
              <a:xfrm>
                <a:off x="6247" y="-577"/>
                <a:ext cx="71" cy="73"/>
              </a:xfrm>
              <a:custGeom>
                <a:avLst/>
                <a:gdLst>
                  <a:gd name="T0" fmla="*/ 24 w 30"/>
                  <a:gd name="T1" fmla="*/ 28 h 31"/>
                  <a:gd name="T2" fmla="*/ 30 w 30"/>
                  <a:gd name="T3" fmla="*/ 15 h 31"/>
                  <a:gd name="T4" fmla="*/ 30 w 30"/>
                  <a:gd name="T5" fmla="*/ 14 h 31"/>
                  <a:gd name="T6" fmla="*/ 27 w 30"/>
                  <a:gd name="T7" fmla="*/ 8 h 31"/>
                  <a:gd name="T8" fmla="*/ 8 w 30"/>
                  <a:gd name="T9" fmla="*/ 5 h 31"/>
                  <a:gd name="T10" fmla="*/ 4 w 30"/>
                  <a:gd name="T11" fmla="*/ 25 h 31"/>
                  <a:gd name="T12" fmla="*/ 12 w 30"/>
                  <a:gd name="T13" fmla="*/ 30 h 31"/>
                  <a:gd name="T14" fmla="*/ 14 w 30"/>
                  <a:gd name="T15" fmla="*/ 30 h 31"/>
                  <a:gd name="T16" fmla="*/ 24 w 30"/>
                  <a:gd name="T17" fmla="*/ 2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31">
                    <a:moveTo>
                      <a:pt x="24" y="28"/>
                    </a:moveTo>
                    <a:cubicBezTo>
                      <a:pt x="28" y="25"/>
                      <a:pt x="30" y="20"/>
                      <a:pt x="30" y="15"/>
                    </a:cubicBezTo>
                    <a:cubicBezTo>
                      <a:pt x="30" y="15"/>
                      <a:pt x="30" y="14"/>
                      <a:pt x="30" y="14"/>
                    </a:cubicBezTo>
                    <a:cubicBezTo>
                      <a:pt x="29" y="12"/>
                      <a:pt x="28" y="10"/>
                      <a:pt x="27" y="8"/>
                    </a:cubicBezTo>
                    <a:cubicBezTo>
                      <a:pt x="23" y="2"/>
                      <a:pt x="14" y="0"/>
                      <a:pt x="8" y="5"/>
                    </a:cubicBezTo>
                    <a:cubicBezTo>
                      <a:pt x="1" y="9"/>
                      <a:pt x="0" y="18"/>
                      <a:pt x="4" y="25"/>
                    </a:cubicBezTo>
                    <a:cubicBezTo>
                      <a:pt x="6" y="27"/>
                      <a:pt x="9" y="29"/>
                      <a:pt x="12" y="30"/>
                    </a:cubicBezTo>
                    <a:cubicBezTo>
                      <a:pt x="13" y="30"/>
                      <a:pt x="13" y="30"/>
                      <a:pt x="14" y="30"/>
                    </a:cubicBezTo>
                    <a:cubicBezTo>
                      <a:pt x="17" y="31"/>
                      <a:pt x="21" y="30"/>
                      <a:pt x="24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8" name="Freeform 55"/>
              <p:cNvSpPr>
                <a:spLocks/>
              </p:cNvSpPr>
              <p:nvPr/>
            </p:nvSpPr>
            <p:spPr bwMode="auto">
              <a:xfrm>
                <a:off x="6482" y="-132"/>
                <a:ext cx="71" cy="71"/>
              </a:xfrm>
              <a:custGeom>
                <a:avLst/>
                <a:gdLst>
                  <a:gd name="T0" fmla="*/ 6 w 30"/>
                  <a:gd name="T1" fmla="*/ 2 h 30"/>
                  <a:gd name="T2" fmla="*/ 1 w 30"/>
                  <a:gd name="T3" fmla="*/ 11 h 30"/>
                  <a:gd name="T4" fmla="*/ 0 w 30"/>
                  <a:gd name="T5" fmla="*/ 12 h 30"/>
                  <a:gd name="T6" fmla="*/ 3 w 30"/>
                  <a:gd name="T7" fmla="*/ 22 h 30"/>
                  <a:gd name="T8" fmla="*/ 22 w 30"/>
                  <a:gd name="T9" fmla="*/ 25 h 30"/>
                  <a:gd name="T10" fmla="*/ 26 w 30"/>
                  <a:gd name="T11" fmla="*/ 6 h 30"/>
                  <a:gd name="T12" fmla="*/ 16 w 30"/>
                  <a:gd name="T13" fmla="*/ 0 h 30"/>
                  <a:gd name="T14" fmla="*/ 15 w 30"/>
                  <a:gd name="T15" fmla="*/ 0 h 30"/>
                  <a:gd name="T16" fmla="*/ 6 w 30"/>
                  <a:gd name="T17" fmla="*/ 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30">
                    <a:moveTo>
                      <a:pt x="6" y="2"/>
                    </a:moveTo>
                    <a:cubicBezTo>
                      <a:pt x="3" y="4"/>
                      <a:pt x="1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0" y="16"/>
                      <a:pt x="1" y="19"/>
                      <a:pt x="3" y="22"/>
                    </a:cubicBezTo>
                    <a:cubicBezTo>
                      <a:pt x="7" y="28"/>
                      <a:pt x="16" y="30"/>
                      <a:pt x="22" y="25"/>
                    </a:cubicBezTo>
                    <a:cubicBezTo>
                      <a:pt x="29" y="21"/>
                      <a:pt x="30" y="12"/>
                      <a:pt x="26" y="6"/>
                    </a:cubicBezTo>
                    <a:cubicBezTo>
                      <a:pt x="24" y="2"/>
                      <a:pt x="20" y="0"/>
                      <a:pt x="16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2" y="0"/>
                      <a:pt x="9" y="1"/>
                      <a:pt x="6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59" name="Freeform 56"/>
              <p:cNvSpPr>
                <a:spLocks/>
              </p:cNvSpPr>
              <p:nvPr/>
            </p:nvSpPr>
            <p:spPr bwMode="auto">
              <a:xfrm>
                <a:off x="5987" y="-114"/>
                <a:ext cx="71" cy="74"/>
              </a:xfrm>
              <a:custGeom>
                <a:avLst/>
                <a:gdLst>
                  <a:gd name="T0" fmla="*/ 24 w 30"/>
                  <a:gd name="T1" fmla="*/ 28 h 31"/>
                  <a:gd name="T2" fmla="*/ 30 w 30"/>
                  <a:gd name="T3" fmla="*/ 16 h 31"/>
                  <a:gd name="T4" fmla="*/ 30 w 30"/>
                  <a:gd name="T5" fmla="*/ 15 h 31"/>
                  <a:gd name="T6" fmla="*/ 27 w 30"/>
                  <a:gd name="T7" fmla="*/ 8 h 31"/>
                  <a:gd name="T8" fmla="*/ 8 w 30"/>
                  <a:gd name="T9" fmla="*/ 5 h 31"/>
                  <a:gd name="T10" fmla="*/ 4 w 30"/>
                  <a:gd name="T11" fmla="*/ 24 h 31"/>
                  <a:gd name="T12" fmla="*/ 9 w 30"/>
                  <a:gd name="T13" fmla="*/ 28 h 31"/>
                  <a:gd name="T14" fmla="*/ 10 w 30"/>
                  <a:gd name="T15" fmla="*/ 29 h 31"/>
                  <a:gd name="T16" fmla="*/ 24 w 30"/>
                  <a:gd name="T17" fmla="*/ 2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31">
                    <a:moveTo>
                      <a:pt x="24" y="28"/>
                    </a:moveTo>
                    <a:cubicBezTo>
                      <a:pt x="28" y="25"/>
                      <a:pt x="30" y="21"/>
                      <a:pt x="30" y="16"/>
                    </a:cubicBezTo>
                    <a:cubicBezTo>
                      <a:pt x="30" y="16"/>
                      <a:pt x="30" y="15"/>
                      <a:pt x="30" y="15"/>
                    </a:cubicBezTo>
                    <a:cubicBezTo>
                      <a:pt x="30" y="12"/>
                      <a:pt x="29" y="10"/>
                      <a:pt x="27" y="8"/>
                    </a:cubicBezTo>
                    <a:cubicBezTo>
                      <a:pt x="23" y="2"/>
                      <a:pt x="14" y="0"/>
                      <a:pt x="8" y="5"/>
                    </a:cubicBezTo>
                    <a:cubicBezTo>
                      <a:pt x="1" y="9"/>
                      <a:pt x="0" y="18"/>
                      <a:pt x="4" y="24"/>
                    </a:cubicBezTo>
                    <a:cubicBezTo>
                      <a:pt x="6" y="26"/>
                      <a:pt x="7" y="27"/>
                      <a:pt x="9" y="28"/>
                    </a:cubicBezTo>
                    <a:cubicBezTo>
                      <a:pt x="9" y="29"/>
                      <a:pt x="10" y="29"/>
                      <a:pt x="10" y="29"/>
                    </a:cubicBezTo>
                    <a:cubicBezTo>
                      <a:pt x="15" y="31"/>
                      <a:pt x="20" y="31"/>
                      <a:pt x="24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0" name="Freeform 57"/>
              <p:cNvSpPr>
                <a:spLocks/>
              </p:cNvSpPr>
              <p:nvPr/>
            </p:nvSpPr>
            <p:spPr bwMode="auto">
              <a:xfrm>
                <a:off x="6226" y="338"/>
                <a:ext cx="74" cy="71"/>
              </a:xfrm>
              <a:custGeom>
                <a:avLst/>
                <a:gdLst>
                  <a:gd name="T0" fmla="*/ 14 w 31"/>
                  <a:gd name="T1" fmla="*/ 0 h 30"/>
                  <a:gd name="T2" fmla="*/ 7 w 31"/>
                  <a:gd name="T3" fmla="*/ 2 h 30"/>
                  <a:gd name="T4" fmla="*/ 3 w 31"/>
                  <a:gd name="T5" fmla="*/ 6 h 30"/>
                  <a:gd name="T6" fmla="*/ 2 w 31"/>
                  <a:gd name="T7" fmla="*/ 7 h 30"/>
                  <a:gd name="T8" fmla="*/ 3 w 31"/>
                  <a:gd name="T9" fmla="*/ 22 h 30"/>
                  <a:gd name="T10" fmla="*/ 23 w 31"/>
                  <a:gd name="T11" fmla="*/ 25 h 30"/>
                  <a:gd name="T12" fmla="*/ 26 w 31"/>
                  <a:gd name="T13" fmla="*/ 6 h 30"/>
                  <a:gd name="T14" fmla="*/ 16 w 31"/>
                  <a:gd name="T15" fmla="*/ 0 h 30"/>
                  <a:gd name="T16" fmla="*/ 14 w 31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" h="30">
                    <a:moveTo>
                      <a:pt x="14" y="0"/>
                    </a:moveTo>
                    <a:cubicBezTo>
                      <a:pt x="12" y="0"/>
                      <a:pt x="9" y="1"/>
                      <a:pt x="7" y="2"/>
                    </a:cubicBezTo>
                    <a:cubicBezTo>
                      <a:pt x="5" y="3"/>
                      <a:pt x="4" y="4"/>
                      <a:pt x="3" y="6"/>
                    </a:cubicBezTo>
                    <a:cubicBezTo>
                      <a:pt x="3" y="6"/>
                      <a:pt x="3" y="7"/>
                      <a:pt x="2" y="7"/>
                    </a:cubicBezTo>
                    <a:cubicBezTo>
                      <a:pt x="0" y="12"/>
                      <a:pt x="0" y="17"/>
                      <a:pt x="3" y="22"/>
                    </a:cubicBezTo>
                    <a:cubicBezTo>
                      <a:pt x="8" y="28"/>
                      <a:pt x="17" y="30"/>
                      <a:pt x="23" y="25"/>
                    </a:cubicBezTo>
                    <a:cubicBezTo>
                      <a:pt x="29" y="21"/>
                      <a:pt x="31" y="12"/>
                      <a:pt x="26" y="6"/>
                    </a:cubicBezTo>
                    <a:cubicBezTo>
                      <a:pt x="24" y="2"/>
                      <a:pt x="20" y="0"/>
                      <a:pt x="16" y="0"/>
                    </a:cubicBezTo>
                    <a:cubicBezTo>
                      <a:pt x="15" y="0"/>
                      <a:pt x="15" y="0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1" name="Freeform 58"/>
              <p:cNvSpPr>
                <a:spLocks/>
              </p:cNvSpPr>
              <p:nvPr/>
            </p:nvSpPr>
            <p:spPr bwMode="auto">
              <a:xfrm>
                <a:off x="5562" y="-61"/>
                <a:ext cx="73" cy="70"/>
              </a:xfrm>
              <a:custGeom>
                <a:avLst/>
                <a:gdLst>
                  <a:gd name="T0" fmla="*/ 24 w 31"/>
                  <a:gd name="T1" fmla="*/ 27 h 30"/>
                  <a:gd name="T2" fmla="*/ 29 w 31"/>
                  <a:gd name="T3" fmla="*/ 22 h 30"/>
                  <a:gd name="T4" fmla="*/ 29 w 31"/>
                  <a:gd name="T5" fmla="*/ 21 h 30"/>
                  <a:gd name="T6" fmla="*/ 28 w 31"/>
                  <a:gd name="T7" fmla="*/ 8 h 30"/>
                  <a:gd name="T8" fmla="*/ 8 w 31"/>
                  <a:gd name="T9" fmla="*/ 4 h 30"/>
                  <a:gd name="T10" fmla="*/ 5 w 31"/>
                  <a:gd name="T11" fmla="*/ 24 h 30"/>
                  <a:gd name="T12" fmla="*/ 10 w 31"/>
                  <a:gd name="T13" fmla="*/ 28 h 30"/>
                  <a:gd name="T14" fmla="*/ 11 w 31"/>
                  <a:gd name="T15" fmla="*/ 29 h 30"/>
                  <a:gd name="T16" fmla="*/ 24 w 31"/>
                  <a:gd name="T17" fmla="*/ 2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" h="30">
                    <a:moveTo>
                      <a:pt x="24" y="27"/>
                    </a:moveTo>
                    <a:cubicBezTo>
                      <a:pt x="26" y="26"/>
                      <a:pt x="28" y="24"/>
                      <a:pt x="29" y="22"/>
                    </a:cubicBezTo>
                    <a:cubicBezTo>
                      <a:pt x="29" y="22"/>
                      <a:pt x="29" y="21"/>
                      <a:pt x="29" y="21"/>
                    </a:cubicBezTo>
                    <a:cubicBezTo>
                      <a:pt x="31" y="17"/>
                      <a:pt x="31" y="12"/>
                      <a:pt x="28" y="8"/>
                    </a:cubicBezTo>
                    <a:cubicBezTo>
                      <a:pt x="23" y="1"/>
                      <a:pt x="15" y="0"/>
                      <a:pt x="8" y="4"/>
                    </a:cubicBezTo>
                    <a:cubicBezTo>
                      <a:pt x="2" y="9"/>
                      <a:pt x="0" y="17"/>
                      <a:pt x="5" y="24"/>
                    </a:cubicBezTo>
                    <a:cubicBezTo>
                      <a:pt x="6" y="26"/>
                      <a:pt x="8" y="27"/>
                      <a:pt x="10" y="28"/>
                    </a:cubicBezTo>
                    <a:cubicBezTo>
                      <a:pt x="10" y="28"/>
                      <a:pt x="11" y="29"/>
                      <a:pt x="11" y="29"/>
                    </a:cubicBezTo>
                    <a:cubicBezTo>
                      <a:pt x="15" y="30"/>
                      <a:pt x="20" y="30"/>
                      <a:pt x="2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2" name="Freeform 59"/>
              <p:cNvSpPr>
                <a:spLocks/>
              </p:cNvSpPr>
              <p:nvPr/>
            </p:nvSpPr>
            <p:spPr bwMode="auto">
              <a:xfrm>
                <a:off x="5292" y="1208"/>
                <a:ext cx="76" cy="74"/>
              </a:xfrm>
              <a:custGeom>
                <a:avLst/>
                <a:gdLst>
                  <a:gd name="T0" fmla="*/ 25 w 32"/>
                  <a:gd name="T1" fmla="*/ 4 h 31"/>
                  <a:gd name="T2" fmla="*/ 13 w 32"/>
                  <a:gd name="T3" fmla="*/ 1 h 31"/>
                  <a:gd name="T4" fmla="*/ 11 w 32"/>
                  <a:gd name="T5" fmla="*/ 2 h 31"/>
                  <a:gd name="T6" fmla="*/ 8 w 32"/>
                  <a:gd name="T7" fmla="*/ 3 h 31"/>
                  <a:gd name="T8" fmla="*/ 5 w 32"/>
                  <a:gd name="T9" fmla="*/ 23 h 31"/>
                  <a:gd name="T10" fmla="*/ 24 w 32"/>
                  <a:gd name="T11" fmla="*/ 26 h 31"/>
                  <a:gd name="T12" fmla="*/ 28 w 32"/>
                  <a:gd name="T13" fmla="*/ 7 h 31"/>
                  <a:gd name="T14" fmla="*/ 26 w 32"/>
                  <a:gd name="T15" fmla="*/ 4 h 31"/>
                  <a:gd name="T16" fmla="*/ 25 w 32"/>
                  <a:gd name="T17" fmla="*/ 4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" h="31">
                    <a:moveTo>
                      <a:pt x="25" y="4"/>
                    </a:moveTo>
                    <a:cubicBezTo>
                      <a:pt x="21" y="1"/>
                      <a:pt x="17" y="0"/>
                      <a:pt x="13" y="1"/>
                    </a:cubicBezTo>
                    <a:cubicBezTo>
                      <a:pt x="12" y="1"/>
                      <a:pt x="12" y="1"/>
                      <a:pt x="11" y="2"/>
                    </a:cubicBezTo>
                    <a:cubicBezTo>
                      <a:pt x="10" y="2"/>
                      <a:pt x="9" y="2"/>
                      <a:pt x="8" y="3"/>
                    </a:cubicBezTo>
                    <a:cubicBezTo>
                      <a:pt x="2" y="8"/>
                      <a:pt x="0" y="16"/>
                      <a:pt x="5" y="23"/>
                    </a:cubicBezTo>
                    <a:cubicBezTo>
                      <a:pt x="9" y="29"/>
                      <a:pt x="18" y="31"/>
                      <a:pt x="24" y="26"/>
                    </a:cubicBezTo>
                    <a:cubicBezTo>
                      <a:pt x="31" y="22"/>
                      <a:pt x="32" y="13"/>
                      <a:pt x="28" y="7"/>
                    </a:cubicBezTo>
                    <a:cubicBezTo>
                      <a:pt x="27" y="6"/>
                      <a:pt x="27" y="5"/>
                      <a:pt x="26" y="4"/>
                    </a:cubicBezTo>
                    <a:cubicBezTo>
                      <a:pt x="26" y="4"/>
                      <a:pt x="25" y="4"/>
                      <a:pt x="25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3" name="Freeform 60"/>
              <p:cNvSpPr>
                <a:spLocks/>
              </p:cNvSpPr>
              <p:nvPr/>
            </p:nvSpPr>
            <p:spPr bwMode="auto">
              <a:xfrm>
                <a:off x="2632" y="2142"/>
                <a:ext cx="7" cy="26"/>
              </a:xfrm>
              <a:custGeom>
                <a:avLst/>
                <a:gdLst>
                  <a:gd name="T0" fmla="*/ 0 w 3"/>
                  <a:gd name="T1" fmla="*/ 11 h 11"/>
                  <a:gd name="T2" fmla="*/ 3 w 3"/>
                  <a:gd name="T3" fmla="*/ 11 h 11"/>
                  <a:gd name="T4" fmla="*/ 2 w 3"/>
                  <a:gd name="T5" fmla="*/ 0 h 11"/>
                  <a:gd name="T6" fmla="*/ 0 w 3"/>
                  <a:gd name="T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1">
                    <a:moveTo>
                      <a:pt x="0" y="11"/>
                    </a:moveTo>
                    <a:cubicBezTo>
                      <a:pt x="1" y="11"/>
                      <a:pt x="2" y="11"/>
                      <a:pt x="3" y="11"/>
                    </a:cubicBezTo>
                    <a:cubicBezTo>
                      <a:pt x="2" y="0"/>
                      <a:pt x="2" y="0"/>
                      <a:pt x="2" y="0"/>
                    </a:cubicBezTo>
                    <a:lnTo>
                      <a:pt x="0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4" name="Freeform 61"/>
              <p:cNvSpPr>
                <a:spLocks/>
              </p:cNvSpPr>
              <p:nvPr/>
            </p:nvSpPr>
            <p:spPr bwMode="auto">
              <a:xfrm>
                <a:off x="482" y="59"/>
                <a:ext cx="2116" cy="2128"/>
              </a:xfrm>
              <a:custGeom>
                <a:avLst/>
                <a:gdLst>
                  <a:gd name="T0" fmla="*/ 893 w 895"/>
                  <a:gd name="T1" fmla="*/ 900 h 900"/>
                  <a:gd name="T2" fmla="*/ 895 w 895"/>
                  <a:gd name="T3" fmla="*/ 899 h 900"/>
                  <a:gd name="T4" fmla="*/ 2 w 895"/>
                  <a:gd name="T5" fmla="*/ 0 h 900"/>
                  <a:gd name="T6" fmla="*/ 0 w 895"/>
                  <a:gd name="T7" fmla="*/ 2 h 900"/>
                  <a:gd name="T8" fmla="*/ 893 w 895"/>
                  <a:gd name="T9" fmla="*/ 90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5" h="900">
                    <a:moveTo>
                      <a:pt x="893" y="900"/>
                    </a:moveTo>
                    <a:cubicBezTo>
                      <a:pt x="894" y="900"/>
                      <a:pt x="894" y="899"/>
                      <a:pt x="895" y="899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2"/>
                      <a:pt x="0" y="2"/>
                    </a:cubicBezTo>
                    <a:lnTo>
                      <a:pt x="893" y="9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5" name="Freeform 62"/>
              <p:cNvSpPr>
                <a:spLocks/>
              </p:cNvSpPr>
              <p:nvPr/>
            </p:nvSpPr>
            <p:spPr bwMode="auto">
              <a:xfrm>
                <a:off x="1291" y="-908"/>
                <a:ext cx="1329" cy="3079"/>
              </a:xfrm>
              <a:custGeom>
                <a:avLst/>
                <a:gdLst>
                  <a:gd name="T0" fmla="*/ 562 w 562"/>
                  <a:gd name="T1" fmla="*/ 1302 h 1302"/>
                  <a:gd name="T2" fmla="*/ 2 w 562"/>
                  <a:gd name="T3" fmla="*/ 0 h 1302"/>
                  <a:gd name="T4" fmla="*/ 0 w 562"/>
                  <a:gd name="T5" fmla="*/ 1 h 1302"/>
                  <a:gd name="T6" fmla="*/ 0 w 562"/>
                  <a:gd name="T7" fmla="*/ 1 h 1302"/>
                  <a:gd name="T8" fmla="*/ 560 w 562"/>
                  <a:gd name="T9" fmla="*/ 1302 h 1302"/>
                  <a:gd name="T10" fmla="*/ 560 w 562"/>
                  <a:gd name="T11" fmla="*/ 1302 h 1302"/>
                  <a:gd name="T12" fmla="*/ 562 w 562"/>
                  <a:gd name="T13" fmla="*/ 1302 h 1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2" h="1302">
                    <a:moveTo>
                      <a:pt x="562" y="1302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560" y="1302"/>
                      <a:pt x="560" y="1302"/>
                      <a:pt x="560" y="1302"/>
                    </a:cubicBezTo>
                    <a:cubicBezTo>
                      <a:pt x="560" y="1302"/>
                      <a:pt x="560" y="1302"/>
                      <a:pt x="560" y="1302"/>
                    </a:cubicBezTo>
                    <a:cubicBezTo>
                      <a:pt x="561" y="1302"/>
                      <a:pt x="562" y="1302"/>
                      <a:pt x="562" y="130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6" name="Freeform 63"/>
              <p:cNvSpPr>
                <a:spLocks/>
              </p:cNvSpPr>
              <p:nvPr/>
            </p:nvSpPr>
            <p:spPr bwMode="auto">
              <a:xfrm>
                <a:off x="2400" y="156"/>
                <a:ext cx="546" cy="2012"/>
              </a:xfrm>
              <a:custGeom>
                <a:avLst/>
                <a:gdLst>
                  <a:gd name="T0" fmla="*/ 100 w 231"/>
                  <a:gd name="T1" fmla="*/ 840 h 851"/>
                  <a:gd name="T2" fmla="*/ 101 w 231"/>
                  <a:gd name="T3" fmla="*/ 851 h 851"/>
                  <a:gd name="T4" fmla="*/ 103 w 231"/>
                  <a:gd name="T5" fmla="*/ 851 h 851"/>
                  <a:gd name="T6" fmla="*/ 101 w 231"/>
                  <a:gd name="T7" fmla="*/ 832 h 851"/>
                  <a:gd name="T8" fmla="*/ 231 w 231"/>
                  <a:gd name="T9" fmla="*/ 0 h 851"/>
                  <a:gd name="T10" fmla="*/ 229 w 231"/>
                  <a:gd name="T11" fmla="*/ 0 h 851"/>
                  <a:gd name="T12" fmla="*/ 100 w 231"/>
                  <a:gd name="T13" fmla="*/ 824 h 851"/>
                  <a:gd name="T14" fmla="*/ 2 w 231"/>
                  <a:gd name="T15" fmla="*/ 1 h 851"/>
                  <a:gd name="T16" fmla="*/ 0 w 231"/>
                  <a:gd name="T17" fmla="*/ 1 h 851"/>
                  <a:gd name="T18" fmla="*/ 99 w 231"/>
                  <a:gd name="T19" fmla="*/ 832 h 851"/>
                  <a:gd name="T20" fmla="*/ 96 w 231"/>
                  <a:gd name="T21" fmla="*/ 851 h 851"/>
                  <a:gd name="T22" fmla="*/ 98 w 231"/>
                  <a:gd name="T23" fmla="*/ 851 h 851"/>
                  <a:gd name="T24" fmla="*/ 100 w 231"/>
                  <a:gd name="T25" fmla="*/ 840 h 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31" h="851">
                    <a:moveTo>
                      <a:pt x="100" y="840"/>
                    </a:moveTo>
                    <a:cubicBezTo>
                      <a:pt x="101" y="851"/>
                      <a:pt x="101" y="851"/>
                      <a:pt x="101" y="851"/>
                    </a:cubicBezTo>
                    <a:cubicBezTo>
                      <a:pt x="102" y="851"/>
                      <a:pt x="103" y="851"/>
                      <a:pt x="103" y="851"/>
                    </a:cubicBezTo>
                    <a:cubicBezTo>
                      <a:pt x="101" y="832"/>
                      <a:pt x="101" y="832"/>
                      <a:pt x="101" y="832"/>
                    </a:cubicBezTo>
                    <a:cubicBezTo>
                      <a:pt x="231" y="0"/>
                      <a:pt x="231" y="0"/>
                      <a:pt x="231" y="0"/>
                    </a:cubicBezTo>
                    <a:cubicBezTo>
                      <a:pt x="230" y="0"/>
                      <a:pt x="230" y="0"/>
                      <a:pt x="229" y="0"/>
                    </a:cubicBezTo>
                    <a:cubicBezTo>
                      <a:pt x="100" y="824"/>
                      <a:pt x="100" y="824"/>
                      <a:pt x="100" y="824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99" y="832"/>
                      <a:pt x="99" y="832"/>
                      <a:pt x="99" y="832"/>
                    </a:cubicBezTo>
                    <a:cubicBezTo>
                      <a:pt x="96" y="851"/>
                      <a:pt x="96" y="851"/>
                      <a:pt x="96" y="851"/>
                    </a:cubicBezTo>
                    <a:cubicBezTo>
                      <a:pt x="97" y="851"/>
                      <a:pt x="97" y="851"/>
                      <a:pt x="98" y="851"/>
                    </a:cubicBezTo>
                    <a:lnTo>
                      <a:pt x="100" y="8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7" name="Freeform 64"/>
              <p:cNvSpPr>
                <a:spLocks/>
              </p:cNvSpPr>
              <p:nvPr/>
            </p:nvSpPr>
            <p:spPr bwMode="auto">
              <a:xfrm>
                <a:off x="2582" y="2168"/>
                <a:ext cx="106" cy="104"/>
              </a:xfrm>
              <a:custGeom>
                <a:avLst/>
                <a:gdLst>
                  <a:gd name="T0" fmla="*/ 2 w 45"/>
                  <a:gd name="T1" fmla="*/ 28 h 44"/>
                  <a:gd name="T2" fmla="*/ 29 w 45"/>
                  <a:gd name="T3" fmla="*/ 40 h 44"/>
                  <a:gd name="T4" fmla="*/ 41 w 45"/>
                  <a:gd name="T5" fmla="*/ 12 h 44"/>
                  <a:gd name="T6" fmla="*/ 26 w 45"/>
                  <a:gd name="T7" fmla="*/ 0 h 44"/>
                  <a:gd name="T8" fmla="*/ 24 w 45"/>
                  <a:gd name="T9" fmla="*/ 0 h 44"/>
                  <a:gd name="T10" fmla="*/ 21 w 45"/>
                  <a:gd name="T11" fmla="*/ 0 h 44"/>
                  <a:gd name="T12" fmla="*/ 19 w 45"/>
                  <a:gd name="T13" fmla="*/ 0 h 44"/>
                  <a:gd name="T14" fmla="*/ 16 w 45"/>
                  <a:gd name="T15" fmla="*/ 1 h 44"/>
                  <a:gd name="T16" fmla="*/ 14 w 45"/>
                  <a:gd name="T17" fmla="*/ 1 h 44"/>
                  <a:gd name="T18" fmla="*/ 14 w 45"/>
                  <a:gd name="T19" fmla="*/ 1 h 44"/>
                  <a:gd name="T20" fmla="*/ 7 w 45"/>
                  <a:gd name="T21" fmla="*/ 7 h 44"/>
                  <a:gd name="T22" fmla="*/ 5 w 45"/>
                  <a:gd name="T23" fmla="*/ 8 h 44"/>
                  <a:gd name="T24" fmla="*/ 2 w 45"/>
                  <a:gd name="T25" fmla="*/ 2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5" h="44">
                    <a:moveTo>
                      <a:pt x="2" y="28"/>
                    </a:moveTo>
                    <a:cubicBezTo>
                      <a:pt x="6" y="39"/>
                      <a:pt x="18" y="44"/>
                      <a:pt x="29" y="40"/>
                    </a:cubicBezTo>
                    <a:cubicBezTo>
                      <a:pt x="39" y="35"/>
                      <a:pt x="45" y="23"/>
                      <a:pt x="41" y="12"/>
                    </a:cubicBezTo>
                    <a:cubicBezTo>
                      <a:pt x="38" y="6"/>
                      <a:pt x="33" y="2"/>
                      <a:pt x="26" y="0"/>
                    </a:cubicBezTo>
                    <a:cubicBezTo>
                      <a:pt x="26" y="0"/>
                      <a:pt x="25" y="0"/>
                      <a:pt x="24" y="0"/>
                    </a:cubicBezTo>
                    <a:cubicBezTo>
                      <a:pt x="23" y="0"/>
                      <a:pt x="22" y="0"/>
                      <a:pt x="21" y="0"/>
                    </a:cubicBezTo>
                    <a:cubicBezTo>
                      <a:pt x="20" y="0"/>
                      <a:pt x="20" y="0"/>
                      <a:pt x="19" y="0"/>
                    </a:cubicBezTo>
                    <a:cubicBezTo>
                      <a:pt x="18" y="0"/>
                      <a:pt x="17" y="0"/>
                      <a:pt x="16" y="1"/>
                    </a:cubicBezTo>
                    <a:cubicBezTo>
                      <a:pt x="16" y="1"/>
                      <a:pt x="15" y="1"/>
                      <a:pt x="14" y="1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1" y="2"/>
                      <a:pt x="9" y="4"/>
                      <a:pt x="7" y="7"/>
                    </a:cubicBezTo>
                    <a:cubicBezTo>
                      <a:pt x="6" y="7"/>
                      <a:pt x="6" y="8"/>
                      <a:pt x="5" y="8"/>
                    </a:cubicBezTo>
                    <a:cubicBezTo>
                      <a:pt x="1" y="14"/>
                      <a:pt x="0" y="22"/>
                      <a:pt x="2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8" name="Freeform 65"/>
              <p:cNvSpPr>
                <a:spLocks/>
              </p:cNvSpPr>
              <p:nvPr/>
            </p:nvSpPr>
            <p:spPr bwMode="auto">
              <a:xfrm>
                <a:off x="394" y="-28"/>
                <a:ext cx="109" cy="111"/>
              </a:xfrm>
              <a:custGeom>
                <a:avLst/>
                <a:gdLst>
                  <a:gd name="T0" fmla="*/ 5 w 46"/>
                  <a:gd name="T1" fmla="*/ 32 h 47"/>
                  <a:gd name="T2" fmla="*/ 31 w 46"/>
                  <a:gd name="T3" fmla="*/ 43 h 47"/>
                  <a:gd name="T4" fmla="*/ 37 w 46"/>
                  <a:gd name="T5" fmla="*/ 39 h 47"/>
                  <a:gd name="T6" fmla="*/ 39 w 46"/>
                  <a:gd name="T7" fmla="*/ 37 h 47"/>
                  <a:gd name="T8" fmla="*/ 43 w 46"/>
                  <a:gd name="T9" fmla="*/ 16 h 47"/>
                  <a:gd name="T10" fmla="*/ 16 w 46"/>
                  <a:gd name="T11" fmla="*/ 5 h 47"/>
                  <a:gd name="T12" fmla="*/ 5 w 46"/>
                  <a:gd name="T13" fmla="*/ 3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47">
                    <a:moveTo>
                      <a:pt x="5" y="32"/>
                    </a:moveTo>
                    <a:cubicBezTo>
                      <a:pt x="9" y="42"/>
                      <a:pt x="20" y="47"/>
                      <a:pt x="31" y="43"/>
                    </a:cubicBezTo>
                    <a:cubicBezTo>
                      <a:pt x="33" y="42"/>
                      <a:pt x="35" y="41"/>
                      <a:pt x="37" y="39"/>
                    </a:cubicBezTo>
                    <a:cubicBezTo>
                      <a:pt x="38" y="39"/>
                      <a:pt x="38" y="38"/>
                      <a:pt x="39" y="37"/>
                    </a:cubicBezTo>
                    <a:cubicBezTo>
                      <a:pt x="44" y="32"/>
                      <a:pt x="46" y="23"/>
                      <a:pt x="43" y="16"/>
                    </a:cubicBezTo>
                    <a:cubicBezTo>
                      <a:pt x="39" y="5"/>
                      <a:pt x="27" y="0"/>
                      <a:pt x="16" y="5"/>
                    </a:cubicBezTo>
                    <a:cubicBezTo>
                      <a:pt x="6" y="9"/>
                      <a:pt x="0" y="21"/>
                      <a:pt x="5" y="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69" name="Freeform 66"/>
              <p:cNvSpPr>
                <a:spLocks/>
              </p:cNvSpPr>
              <p:nvPr/>
            </p:nvSpPr>
            <p:spPr bwMode="auto">
              <a:xfrm>
                <a:off x="1220" y="-1007"/>
                <a:ext cx="108" cy="111"/>
              </a:xfrm>
              <a:custGeom>
                <a:avLst/>
                <a:gdLst>
                  <a:gd name="T0" fmla="*/ 32 w 46"/>
                  <a:gd name="T1" fmla="*/ 42 h 47"/>
                  <a:gd name="T2" fmla="*/ 42 w 46"/>
                  <a:gd name="T3" fmla="*/ 16 h 47"/>
                  <a:gd name="T4" fmla="*/ 16 w 46"/>
                  <a:gd name="T5" fmla="*/ 4 h 47"/>
                  <a:gd name="T6" fmla="*/ 4 w 46"/>
                  <a:gd name="T7" fmla="*/ 31 h 47"/>
                  <a:gd name="T8" fmla="*/ 30 w 46"/>
                  <a:gd name="T9" fmla="*/ 43 h 47"/>
                  <a:gd name="T10" fmla="*/ 30 w 46"/>
                  <a:gd name="T11" fmla="*/ 43 h 47"/>
                  <a:gd name="T12" fmla="*/ 32 w 46"/>
                  <a:gd name="T13" fmla="*/ 4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47">
                    <a:moveTo>
                      <a:pt x="32" y="42"/>
                    </a:moveTo>
                    <a:cubicBezTo>
                      <a:pt x="42" y="37"/>
                      <a:pt x="46" y="26"/>
                      <a:pt x="42" y="16"/>
                    </a:cubicBezTo>
                    <a:cubicBezTo>
                      <a:pt x="38" y="5"/>
                      <a:pt x="26" y="0"/>
                      <a:pt x="16" y="4"/>
                    </a:cubicBezTo>
                    <a:cubicBezTo>
                      <a:pt x="5" y="9"/>
                      <a:pt x="0" y="21"/>
                      <a:pt x="4" y="31"/>
                    </a:cubicBezTo>
                    <a:cubicBezTo>
                      <a:pt x="8" y="42"/>
                      <a:pt x="20" y="47"/>
                      <a:pt x="30" y="43"/>
                    </a:cubicBezTo>
                    <a:cubicBezTo>
                      <a:pt x="30" y="43"/>
                      <a:pt x="30" y="43"/>
                      <a:pt x="30" y="43"/>
                    </a:cubicBezTo>
                    <a:cubicBezTo>
                      <a:pt x="31" y="42"/>
                      <a:pt x="32" y="42"/>
                      <a:pt x="32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0" name="Freeform 67"/>
              <p:cNvSpPr>
                <a:spLocks/>
              </p:cNvSpPr>
              <p:nvPr/>
            </p:nvSpPr>
            <p:spPr bwMode="auto">
              <a:xfrm>
                <a:off x="2341" y="54"/>
                <a:ext cx="108" cy="107"/>
              </a:xfrm>
              <a:custGeom>
                <a:avLst/>
                <a:gdLst>
                  <a:gd name="T0" fmla="*/ 27 w 46"/>
                  <a:gd name="T1" fmla="*/ 44 h 45"/>
                  <a:gd name="T2" fmla="*/ 31 w 46"/>
                  <a:gd name="T3" fmla="*/ 43 h 45"/>
                  <a:gd name="T4" fmla="*/ 42 w 46"/>
                  <a:gd name="T5" fmla="*/ 16 h 45"/>
                  <a:gd name="T6" fmla="*/ 16 w 46"/>
                  <a:gd name="T7" fmla="*/ 5 h 45"/>
                  <a:gd name="T8" fmla="*/ 4 w 46"/>
                  <a:gd name="T9" fmla="*/ 32 h 45"/>
                  <a:gd name="T10" fmla="*/ 25 w 46"/>
                  <a:gd name="T11" fmla="*/ 44 h 45"/>
                  <a:gd name="T12" fmla="*/ 27 w 46"/>
                  <a:gd name="T13" fmla="*/ 4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45">
                    <a:moveTo>
                      <a:pt x="27" y="44"/>
                    </a:moveTo>
                    <a:cubicBezTo>
                      <a:pt x="28" y="44"/>
                      <a:pt x="29" y="43"/>
                      <a:pt x="31" y="43"/>
                    </a:cubicBezTo>
                    <a:cubicBezTo>
                      <a:pt x="41" y="39"/>
                      <a:pt x="46" y="26"/>
                      <a:pt x="42" y="16"/>
                    </a:cubicBezTo>
                    <a:cubicBezTo>
                      <a:pt x="38" y="5"/>
                      <a:pt x="26" y="0"/>
                      <a:pt x="16" y="5"/>
                    </a:cubicBezTo>
                    <a:cubicBezTo>
                      <a:pt x="5" y="9"/>
                      <a:pt x="0" y="21"/>
                      <a:pt x="4" y="32"/>
                    </a:cubicBezTo>
                    <a:cubicBezTo>
                      <a:pt x="7" y="40"/>
                      <a:pt x="16" y="45"/>
                      <a:pt x="25" y="44"/>
                    </a:cubicBezTo>
                    <a:cubicBezTo>
                      <a:pt x="25" y="44"/>
                      <a:pt x="26" y="44"/>
                      <a:pt x="27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1" name="Freeform 68"/>
              <p:cNvSpPr>
                <a:spLocks/>
              </p:cNvSpPr>
              <p:nvPr/>
            </p:nvSpPr>
            <p:spPr bwMode="auto">
              <a:xfrm>
                <a:off x="2885" y="52"/>
                <a:ext cx="108" cy="106"/>
              </a:xfrm>
              <a:custGeom>
                <a:avLst/>
                <a:gdLst>
                  <a:gd name="T0" fmla="*/ 30 w 46"/>
                  <a:gd name="T1" fmla="*/ 43 h 45"/>
                  <a:gd name="T2" fmla="*/ 42 w 46"/>
                  <a:gd name="T3" fmla="*/ 16 h 45"/>
                  <a:gd name="T4" fmla="*/ 16 w 46"/>
                  <a:gd name="T5" fmla="*/ 4 h 45"/>
                  <a:gd name="T6" fmla="*/ 4 w 46"/>
                  <a:gd name="T7" fmla="*/ 32 h 45"/>
                  <a:gd name="T8" fmla="*/ 24 w 46"/>
                  <a:gd name="T9" fmla="*/ 44 h 45"/>
                  <a:gd name="T10" fmla="*/ 26 w 46"/>
                  <a:gd name="T11" fmla="*/ 44 h 45"/>
                  <a:gd name="T12" fmla="*/ 30 w 46"/>
                  <a:gd name="T13" fmla="*/ 43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" h="45">
                    <a:moveTo>
                      <a:pt x="30" y="43"/>
                    </a:moveTo>
                    <a:cubicBezTo>
                      <a:pt x="41" y="38"/>
                      <a:pt x="46" y="26"/>
                      <a:pt x="42" y="16"/>
                    </a:cubicBezTo>
                    <a:cubicBezTo>
                      <a:pt x="38" y="5"/>
                      <a:pt x="26" y="0"/>
                      <a:pt x="16" y="4"/>
                    </a:cubicBezTo>
                    <a:cubicBezTo>
                      <a:pt x="5" y="9"/>
                      <a:pt x="0" y="21"/>
                      <a:pt x="4" y="32"/>
                    </a:cubicBezTo>
                    <a:cubicBezTo>
                      <a:pt x="7" y="40"/>
                      <a:pt x="15" y="45"/>
                      <a:pt x="24" y="44"/>
                    </a:cubicBezTo>
                    <a:cubicBezTo>
                      <a:pt x="25" y="44"/>
                      <a:pt x="25" y="44"/>
                      <a:pt x="26" y="44"/>
                    </a:cubicBezTo>
                    <a:cubicBezTo>
                      <a:pt x="28" y="44"/>
                      <a:pt x="29" y="43"/>
                      <a:pt x="30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2" name="Freeform 69"/>
              <p:cNvSpPr>
                <a:spLocks/>
              </p:cNvSpPr>
              <p:nvPr/>
            </p:nvSpPr>
            <p:spPr bwMode="auto">
              <a:xfrm>
                <a:off x="1612" y="326"/>
                <a:ext cx="438" cy="1024"/>
              </a:xfrm>
              <a:custGeom>
                <a:avLst/>
                <a:gdLst>
                  <a:gd name="T0" fmla="*/ 3 w 438"/>
                  <a:gd name="T1" fmla="*/ 1024 h 1024"/>
                  <a:gd name="T2" fmla="*/ 0 w 438"/>
                  <a:gd name="T3" fmla="*/ 1024 h 1024"/>
                  <a:gd name="T4" fmla="*/ 435 w 438"/>
                  <a:gd name="T5" fmla="*/ 0 h 1024"/>
                  <a:gd name="T6" fmla="*/ 438 w 438"/>
                  <a:gd name="T7" fmla="*/ 3 h 1024"/>
                  <a:gd name="T8" fmla="*/ 3 w 438"/>
                  <a:gd name="T9" fmla="*/ 1024 h 10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8" h="1024">
                    <a:moveTo>
                      <a:pt x="3" y="1024"/>
                    </a:moveTo>
                    <a:lnTo>
                      <a:pt x="0" y="1024"/>
                    </a:lnTo>
                    <a:lnTo>
                      <a:pt x="435" y="0"/>
                    </a:lnTo>
                    <a:lnTo>
                      <a:pt x="438" y="3"/>
                    </a:lnTo>
                    <a:lnTo>
                      <a:pt x="3" y="10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3" name="Freeform 70"/>
              <p:cNvSpPr>
                <a:spLocks/>
              </p:cNvSpPr>
              <p:nvPr/>
            </p:nvSpPr>
            <p:spPr bwMode="auto">
              <a:xfrm>
                <a:off x="1612" y="1104"/>
                <a:ext cx="873" cy="249"/>
              </a:xfrm>
              <a:custGeom>
                <a:avLst/>
                <a:gdLst>
                  <a:gd name="T0" fmla="*/ 0 w 873"/>
                  <a:gd name="T1" fmla="*/ 249 h 249"/>
                  <a:gd name="T2" fmla="*/ 0 w 873"/>
                  <a:gd name="T3" fmla="*/ 246 h 249"/>
                  <a:gd name="T4" fmla="*/ 873 w 873"/>
                  <a:gd name="T5" fmla="*/ 0 h 249"/>
                  <a:gd name="T6" fmla="*/ 873 w 873"/>
                  <a:gd name="T7" fmla="*/ 3 h 249"/>
                  <a:gd name="T8" fmla="*/ 0 w 873"/>
                  <a:gd name="T9" fmla="*/ 24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3" h="249">
                    <a:moveTo>
                      <a:pt x="0" y="249"/>
                    </a:moveTo>
                    <a:lnTo>
                      <a:pt x="0" y="246"/>
                    </a:lnTo>
                    <a:lnTo>
                      <a:pt x="873" y="0"/>
                    </a:lnTo>
                    <a:lnTo>
                      <a:pt x="873" y="3"/>
                    </a:lnTo>
                    <a:lnTo>
                      <a:pt x="0" y="2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4" name="Freeform 71"/>
              <p:cNvSpPr>
                <a:spLocks/>
              </p:cNvSpPr>
              <p:nvPr/>
            </p:nvSpPr>
            <p:spPr bwMode="auto">
              <a:xfrm>
                <a:off x="2483" y="-69"/>
                <a:ext cx="409" cy="1190"/>
              </a:xfrm>
              <a:custGeom>
                <a:avLst/>
                <a:gdLst>
                  <a:gd name="T0" fmla="*/ 2 w 409"/>
                  <a:gd name="T1" fmla="*/ 1190 h 1190"/>
                  <a:gd name="T2" fmla="*/ 0 w 409"/>
                  <a:gd name="T3" fmla="*/ 1190 h 1190"/>
                  <a:gd name="T4" fmla="*/ 406 w 409"/>
                  <a:gd name="T5" fmla="*/ 0 h 1190"/>
                  <a:gd name="T6" fmla="*/ 409 w 409"/>
                  <a:gd name="T7" fmla="*/ 0 h 1190"/>
                  <a:gd name="T8" fmla="*/ 2 w 409"/>
                  <a:gd name="T9" fmla="*/ 1190 h 1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9" h="1190">
                    <a:moveTo>
                      <a:pt x="2" y="1190"/>
                    </a:moveTo>
                    <a:lnTo>
                      <a:pt x="0" y="1190"/>
                    </a:lnTo>
                    <a:lnTo>
                      <a:pt x="406" y="0"/>
                    </a:lnTo>
                    <a:lnTo>
                      <a:pt x="409" y="0"/>
                    </a:lnTo>
                    <a:lnTo>
                      <a:pt x="2" y="119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5" name="Freeform 72"/>
              <p:cNvSpPr>
                <a:spLocks/>
              </p:cNvSpPr>
              <p:nvPr/>
            </p:nvSpPr>
            <p:spPr bwMode="auto">
              <a:xfrm>
                <a:off x="2038" y="348"/>
                <a:ext cx="1097" cy="11"/>
              </a:xfrm>
              <a:custGeom>
                <a:avLst/>
                <a:gdLst>
                  <a:gd name="T0" fmla="*/ 1097 w 1097"/>
                  <a:gd name="T1" fmla="*/ 11 h 11"/>
                  <a:gd name="T2" fmla="*/ 0 w 1097"/>
                  <a:gd name="T3" fmla="*/ 2 h 11"/>
                  <a:gd name="T4" fmla="*/ 0 w 1097"/>
                  <a:gd name="T5" fmla="*/ 0 h 11"/>
                  <a:gd name="T6" fmla="*/ 1097 w 1097"/>
                  <a:gd name="T7" fmla="*/ 9 h 11"/>
                  <a:gd name="T8" fmla="*/ 1097 w 1097"/>
                  <a:gd name="T9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97" h="11">
                    <a:moveTo>
                      <a:pt x="1097" y="11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097" y="9"/>
                    </a:lnTo>
                    <a:lnTo>
                      <a:pt x="1097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6" name="Freeform 73"/>
              <p:cNvSpPr>
                <a:spLocks/>
              </p:cNvSpPr>
              <p:nvPr/>
            </p:nvSpPr>
            <p:spPr bwMode="auto">
              <a:xfrm>
                <a:off x="3135" y="-369"/>
                <a:ext cx="776" cy="728"/>
              </a:xfrm>
              <a:custGeom>
                <a:avLst/>
                <a:gdLst>
                  <a:gd name="T0" fmla="*/ 3 w 776"/>
                  <a:gd name="T1" fmla="*/ 728 h 728"/>
                  <a:gd name="T2" fmla="*/ 0 w 776"/>
                  <a:gd name="T3" fmla="*/ 726 h 728"/>
                  <a:gd name="T4" fmla="*/ 774 w 776"/>
                  <a:gd name="T5" fmla="*/ 0 h 728"/>
                  <a:gd name="T6" fmla="*/ 776 w 776"/>
                  <a:gd name="T7" fmla="*/ 2 h 728"/>
                  <a:gd name="T8" fmla="*/ 3 w 776"/>
                  <a:gd name="T9" fmla="*/ 728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6" h="728">
                    <a:moveTo>
                      <a:pt x="3" y="728"/>
                    </a:moveTo>
                    <a:lnTo>
                      <a:pt x="0" y="726"/>
                    </a:lnTo>
                    <a:lnTo>
                      <a:pt x="774" y="0"/>
                    </a:lnTo>
                    <a:lnTo>
                      <a:pt x="776" y="2"/>
                    </a:lnTo>
                    <a:lnTo>
                      <a:pt x="3" y="72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7" name="Freeform 74"/>
              <p:cNvSpPr>
                <a:spLocks/>
              </p:cNvSpPr>
              <p:nvPr/>
            </p:nvSpPr>
            <p:spPr bwMode="auto">
              <a:xfrm>
                <a:off x="3902" y="-369"/>
                <a:ext cx="931" cy="497"/>
              </a:xfrm>
              <a:custGeom>
                <a:avLst/>
                <a:gdLst>
                  <a:gd name="T0" fmla="*/ 929 w 931"/>
                  <a:gd name="T1" fmla="*/ 497 h 497"/>
                  <a:gd name="T2" fmla="*/ 0 w 931"/>
                  <a:gd name="T3" fmla="*/ 2 h 497"/>
                  <a:gd name="T4" fmla="*/ 0 w 931"/>
                  <a:gd name="T5" fmla="*/ 0 h 497"/>
                  <a:gd name="T6" fmla="*/ 931 w 931"/>
                  <a:gd name="T7" fmla="*/ 494 h 497"/>
                  <a:gd name="T8" fmla="*/ 929 w 931"/>
                  <a:gd name="T9" fmla="*/ 497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31" h="497">
                    <a:moveTo>
                      <a:pt x="929" y="497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931" y="494"/>
                    </a:lnTo>
                    <a:lnTo>
                      <a:pt x="929" y="49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8" name="Freeform 75"/>
              <p:cNvSpPr>
                <a:spLocks/>
              </p:cNvSpPr>
              <p:nvPr/>
            </p:nvSpPr>
            <p:spPr bwMode="auto">
              <a:xfrm>
                <a:off x="4831" y="125"/>
                <a:ext cx="563" cy="591"/>
              </a:xfrm>
              <a:custGeom>
                <a:avLst/>
                <a:gdLst>
                  <a:gd name="T0" fmla="*/ 560 w 563"/>
                  <a:gd name="T1" fmla="*/ 591 h 591"/>
                  <a:gd name="T2" fmla="*/ 0 w 563"/>
                  <a:gd name="T3" fmla="*/ 3 h 591"/>
                  <a:gd name="T4" fmla="*/ 2 w 563"/>
                  <a:gd name="T5" fmla="*/ 0 h 591"/>
                  <a:gd name="T6" fmla="*/ 563 w 563"/>
                  <a:gd name="T7" fmla="*/ 591 h 591"/>
                  <a:gd name="T8" fmla="*/ 560 w 563"/>
                  <a:gd name="T9" fmla="*/ 591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3" h="591">
                    <a:moveTo>
                      <a:pt x="560" y="591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563" y="591"/>
                    </a:lnTo>
                    <a:lnTo>
                      <a:pt x="560" y="5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79" name="Freeform 76"/>
              <p:cNvSpPr>
                <a:spLocks/>
              </p:cNvSpPr>
              <p:nvPr/>
            </p:nvSpPr>
            <p:spPr bwMode="auto">
              <a:xfrm>
                <a:off x="5391" y="376"/>
                <a:ext cx="726" cy="340"/>
              </a:xfrm>
              <a:custGeom>
                <a:avLst/>
                <a:gdLst>
                  <a:gd name="T0" fmla="*/ 0 w 726"/>
                  <a:gd name="T1" fmla="*/ 340 h 340"/>
                  <a:gd name="T2" fmla="*/ 0 w 726"/>
                  <a:gd name="T3" fmla="*/ 338 h 340"/>
                  <a:gd name="T4" fmla="*/ 726 w 726"/>
                  <a:gd name="T5" fmla="*/ 0 h 340"/>
                  <a:gd name="T6" fmla="*/ 726 w 726"/>
                  <a:gd name="T7" fmla="*/ 2 h 340"/>
                  <a:gd name="T8" fmla="*/ 0 w 726"/>
                  <a:gd name="T9" fmla="*/ 340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6" h="340">
                    <a:moveTo>
                      <a:pt x="0" y="340"/>
                    </a:moveTo>
                    <a:lnTo>
                      <a:pt x="0" y="338"/>
                    </a:lnTo>
                    <a:lnTo>
                      <a:pt x="726" y="0"/>
                    </a:lnTo>
                    <a:lnTo>
                      <a:pt x="726" y="2"/>
                    </a:lnTo>
                    <a:lnTo>
                      <a:pt x="0" y="3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0" name="Freeform 77"/>
              <p:cNvSpPr>
                <a:spLocks/>
              </p:cNvSpPr>
              <p:nvPr/>
            </p:nvSpPr>
            <p:spPr bwMode="auto">
              <a:xfrm>
                <a:off x="5928" y="369"/>
                <a:ext cx="201" cy="801"/>
              </a:xfrm>
              <a:custGeom>
                <a:avLst/>
                <a:gdLst>
                  <a:gd name="T0" fmla="*/ 3 w 201"/>
                  <a:gd name="T1" fmla="*/ 801 h 801"/>
                  <a:gd name="T2" fmla="*/ 0 w 201"/>
                  <a:gd name="T3" fmla="*/ 801 h 801"/>
                  <a:gd name="T4" fmla="*/ 199 w 201"/>
                  <a:gd name="T5" fmla="*/ 0 h 801"/>
                  <a:gd name="T6" fmla="*/ 201 w 201"/>
                  <a:gd name="T7" fmla="*/ 0 h 801"/>
                  <a:gd name="T8" fmla="*/ 3 w 201"/>
                  <a:gd name="T9" fmla="*/ 801 h 8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" h="801">
                    <a:moveTo>
                      <a:pt x="3" y="801"/>
                    </a:moveTo>
                    <a:lnTo>
                      <a:pt x="0" y="801"/>
                    </a:lnTo>
                    <a:lnTo>
                      <a:pt x="199" y="0"/>
                    </a:lnTo>
                    <a:lnTo>
                      <a:pt x="201" y="0"/>
                    </a:lnTo>
                    <a:lnTo>
                      <a:pt x="3" y="8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1" name="Freeform 78"/>
              <p:cNvSpPr>
                <a:spLocks/>
              </p:cNvSpPr>
              <p:nvPr/>
            </p:nvSpPr>
            <p:spPr bwMode="auto">
              <a:xfrm>
                <a:off x="5928" y="1170"/>
                <a:ext cx="788" cy="729"/>
              </a:xfrm>
              <a:custGeom>
                <a:avLst/>
                <a:gdLst>
                  <a:gd name="T0" fmla="*/ 785 w 788"/>
                  <a:gd name="T1" fmla="*/ 729 h 729"/>
                  <a:gd name="T2" fmla="*/ 0 w 788"/>
                  <a:gd name="T3" fmla="*/ 0 h 729"/>
                  <a:gd name="T4" fmla="*/ 3 w 788"/>
                  <a:gd name="T5" fmla="*/ 0 h 729"/>
                  <a:gd name="T6" fmla="*/ 788 w 788"/>
                  <a:gd name="T7" fmla="*/ 726 h 729"/>
                  <a:gd name="T8" fmla="*/ 785 w 788"/>
                  <a:gd name="T9" fmla="*/ 729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8" h="729">
                    <a:moveTo>
                      <a:pt x="785" y="729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788" y="726"/>
                    </a:lnTo>
                    <a:lnTo>
                      <a:pt x="785" y="7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2" name="Freeform 79"/>
              <p:cNvSpPr>
                <a:spLocks/>
              </p:cNvSpPr>
              <p:nvPr/>
            </p:nvSpPr>
            <p:spPr bwMode="auto">
              <a:xfrm>
                <a:off x="5808" y="1896"/>
                <a:ext cx="908" cy="601"/>
              </a:xfrm>
              <a:custGeom>
                <a:avLst/>
                <a:gdLst>
                  <a:gd name="T0" fmla="*/ 2 w 908"/>
                  <a:gd name="T1" fmla="*/ 601 h 601"/>
                  <a:gd name="T2" fmla="*/ 0 w 908"/>
                  <a:gd name="T3" fmla="*/ 599 h 601"/>
                  <a:gd name="T4" fmla="*/ 905 w 908"/>
                  <a:gd name="T5" fmla="*/ 0 h 601"/>
                  <a:gd name="T6" fmla="*/ 908 w 908"/>
                  <a:gd name="T7" fmla="*/ 3 h 601"/>
                  <a:gd name="T8" fmla="*/ 2 w 908"/>
                  <a:gd name="T9" fmla="*/ 601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08" h="601">
                    <a:moveTo>
                      <a:pt x="2" y="601"/>
                    </a:moveTo>
                    <a:lnTo>
                      <a:pt x="0" y="599"/>
                    </a:lnTo>
                    <a:lnTo>
                      <a:pt x="905" y="0"/>
                    </a:lnTo>
                    <a:lnTo>
                      <a:pt x="908" y="3"/>
                    </a:lnTo>
                    <a:lnTo>
                      <a:pt x="2" y="6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3" name="Freeform 80"/>
              <p:cNvSpPr>
                <a:spLocks/>
              </p:cNvSpPr>
              <p:nvPr/>
            </p:nvSpPr>
            <p:spPr bwMode="auto">
              <a:xfrm>
                <a:off x="5808" y="2497"/>
                <a:ext cx="544" cy="735"/>
              </a:xfrm>
              <a:custGeom>
                <a:avLst/>
                <a:gdLst>
                  <a:gd name="T0" fmla="*/ 541 w 544"/>
                  <a:gd name="T1" fmla="*/ 735 h 735"/>
                  <a:gd name="T2" fmla="*/ 0 w 544"/>
                  <a:gd name="T3" fmla="*/ 0 h 735"/>
                  <a:gd name="T4" fmla="*/ 2 w 544"/>
                  <a:gd name="T5" fmla="*/ 0 h 735"/>
                  <a:gd name="T6" fmla="*/ 544 w 544"/>
                  <a:gd name="T7" fmla="*/ 735 h 735"/>
                  <a:gd name="T8" fmla="*/ 541 w 544"/>
                  <a:gd name="T9" fmla="*/ 735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4" h="735">
                    <a:moveTo>
                      <a:pt x="541" y="735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544" y="735"/>
                    </a:lnTo>
                    <a:lnTo>
                      <a:pt x="541" y="7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4" name="Freeform 81"/>
              <p:cNvSpPr>
                <a:spLocks/>
              </p:cNvSpPr>
              <p:nvPr/>
            </p:nvSpPr>
            <p:spPr bwMode="auto">
              <a:xfrm>
                <a:off x="5699" y="3206"/>
                <a:ext cx="648" cy="376"/>
              </a:xfrm>
              <a:custGeom>
                <a:avLst/>
                <a:gdLst>
                  <a:gd name="T0" fmla="*/ 2 w 648"/>
                  <a:gd name="T1" fmla="*/ 376 h 376"/>
                  <a:gd name="T2" fmla="*/ 0 w 648"/>
                  <a:gd name="T3" fmla="*/ 376 h 376"/>
                  <a:gd name="T4" fmla="*/ 645 w 648"/>
                  <a:gd name="T5" fmla="*/ 0 h 376"/>
                  <a:gd name="T6" fmla="*/ 648 w 648"/>
                  <a:gd name="T7" fmla="*/ 3 h 376"/>
                  <a:gd name="T8" fmla="*/ 2 w 648"/>
                  <a:gd name="T9" fmla="*/ 376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8" h="376">
                    <a:moveTo>
                      <a:pt x="2" y="376"/>
                    </a:moveTo>
                    <a:lnTo>
                      <a:pt x="0" y="376"/>
                    </a:lnTo>
                    <a:lnTo>
                      <a:pt x="645" y="0"/>
                    </a:lnTo>
                    <a:lnTo>
                      <a:pt x="648" y="3"/>
                    </a:lnTo>
                    <a:lnTo>
                      <a:pt x="2" y="3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5" name="Freeform 82"/>
              <p:cNvSpPr>
                <a:spLocks/>
              </p:cNvSpPr>
              <p:nvPr/>
            </p:nvSpPr>
            <p:spPr bwMode="auto">
              <a:xfrm>
                <a:off x="5458" y="3582"/>
                <a:ext cx="243" cy="773"/>
              </a:xfrm>
              <a:custGeom>
                <a:avLst/>
                <a:gdLst>
                  <a:gd name="T0" fmla="*/ 2 w 243"/>
                  <a:gd name="T1" fmla="*/ 773 h 773"/>
                  <a:gd name="T2" fmla="*/ 0 w 243"/>
                  <a:gd name="T3" fmla="*/ 773 h 773"/>
                  <a:gd name="T4" fmla="*/ 241 w 243"/>
                  <a:gd name="T5" fmla="*/ 0 h 773"/>
                  <a:gd name="T6" fmla="*/ 243 w 243"/>
                  <a:gd name="T7" fmla="*/ 0 h 773"/>
                  <a:gd name="T8" fmla="*/ 2 w 243"/>
                  <a:gd name="T9" fmla="*/ 773 h 7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3" h="773">
                    <a:moveTo>
                      <a:pt x="2" y="773"/>
                    </a:moveTo>
                    <a:lnTo>
                      <a:pt x="0" y="773"/>
                    </a:lnTo>
                    <a:lnTo>
                      <a:pt x="241" y="0"/>
                    </a:lnTo>
                    <a:lnTo>
                      <a:pt x="243" y="0"/>
                    </a:lnTo>
                    <a:lnTo>
                      <a:pt x="2" y="7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6" name="Freeform 83"/>
              <p:cNvSpPr>
                <a:spLocks/>
              </p:cNvSpPr>
              <p:nvPr/>
            </p:nvSpPr>
            <p:spPr bwMode="auto">
              <a:xfrm>
                <a:off x="4374" y="4301"/>
                <a:ext cx="1084" cy="57"/>
              </a:xfrm>
              <a:custGeom>
                <a:avLst/>
                <a:gdLst>
                  <a:gd name="T0" fmla="*/ 1084 w 1084"/>
                  <a:gd name="T1" fmla="*/ 57 h 57"/>
                  <a:gd name="T2" fmla="*/ 0 w 1084"/>
                  <a:gd name="T3" fmla="*/ 2 h 57"/>
                  <a:gd name="T4" fmla="*/ 0 w 1084"/>
                  <a:gd name="T5" fmla="*/ 0 h 57"/>
                  <a:gd name="T6" fmla="*/ 1084 w 1084"/>
                  <a:gd name="T7" fmla="*/ 54 h 57"/>
                  <a:gd name="T8" fmla="*/ 1084 w 1084"/>
                  <a:gd name="T9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84" h="57">
                    <a:moveTo>
                      <a:pt x="1084" y="57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084" y="54"/>
                    </a:lnTo>
                    <a:lnTo>
                      <a:pt x="1084" y="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7" name="Freeform 84"/>
              <p:cNvSpPr>
                <a:spLocks/>
              </p:cNvSpPr>
              <p:nvPr/>
            </p:nvSpPr>
            <p:spPr bwMode="auto">
              <a:xfrm>
                <a:off x="3483" y="4294"/>
                <a:ext cx="891" cy="416"/>
              </a:xfrm>
              <a:custGeom>
                <a:avLst/>
                <a:gdLst>
                  <a:gd name="T0" fmla="*/ 0 w 891"/>
                  <a:gd name="T1" fmla="*/ 416 h 416"/>
                  <a:gd name="T2" fmla="*/ 0 w 891"/>
                  <a:gd name="T3" fmla="*/ 414 h 416"/>
                  <a:gd name="T4" fmla="*/ 891 w 891"/>
                  <a:gd name="T5" fmla="*/ 0 h 416"/>
                  <a:gd name="T6" fmla="*/ 891 w 891"/>
                  <a:gd name="T7" fmla="*/ 2 h 416"/>
                  <a:gd name="T8" fmla="*/ 0 w 891"/>
                  <a:gd name="T9" fmla="*/ 416 h 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1" h="416">
                    <a:moveTo>
                      <a:pt x="0" y="416"/>
                    </a:moveTo>
                    <a:lnTo>
                      <a:pt x="0" y="414"/>
                    </a:lnTo>
                    <a:lnTo>
                      <a:pt x="891" y="0"/>
                    </a:lnTo>
                    <a:lnTo>
                      <a:pt x="891" y="2"/>
                    </a:lnTo>
                    <a:lnTo>
                      <a:pt x="0" y="4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8" name="Freeform 85"/>
              <p:cNvSpPr>
                <a:spLocks/>
              </p:cNvSpPr>
              <p:nvPr/>
            </p:nvSpPr>
            <p:spPr bwMode="auto">
              <a:xfrm>
                <a:off x="2970" y="4173"/>
                <a:ext cx="513" cy="537"/>
              </a:xfrm>
              <a:custGeom>
                <a:avLst/>
                <a:gdLst>
                  <a:gd name="T0" fmla="*/ 513 w 513"/>
                  <a:gd name="T1" fmla="*/ 537 h 537"/>
                  <a:gd name="T2" fmla="*/ 0 w 513"/>
                  <a:gd name="T3" fmla="*/ 0 h 537"/>
                  <a:gd name="T4" fmla="*/ 2 w 513"/>
                  <a:gd name="T5" fmla="*/ 0 h 537"/>
                  <a:gd name="T6" fmla="*/ 513 w 513"/>
                  <a:gd name="T7" fmla="*/ 535 h 537"/>
                  <a:gd name="T8" fmla="*/ 513 w 513"/>
                  <a:gd name="T9" fmla="*/ 537 h 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3" h="537">
                    <a:moveTo>
                      <a:pt x="513" y="537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513" y="535"/>
                    </a:lnTo>
                    <a:lnTo>
                      <a:pt x="513" y="53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89" name="Freeform 86"/>
              <p:cNvSpPr>
                <a:spLocks/>
              </p:cNvSpPr>
              <p:nvPr/>
            </p:nvSpPr>
            <p:spPr bwMode="auto">
              <a:xfrm>
                <a:off x="2050" y="4159"/>
                <a:ext cx="946" cy="152"/>
              </a:xfrm>
              <a:custGeom>
                <a:avLst/>
                <a:gdLst>
                  <a:gd name="T0" fmla="*/ 0 w 946"/>
                  <a:gd name="T1" fmla="*/ 152 h 152"/>
                  <a:gd name="T2" fmla="*/ 0 w 946"/>
                  <a:gd name="T3" fmla="*/ 149 h 152"/>
                  <a:gd name="T4" fmla="*/ 946 w 946"/>
                  <a:gd name="T5" fmla="*/ 0 h 152"/>
                  <a:gd name="T6" fmla="*/ 946 w 946"/>
                  <a:gd name="T7" fmla="*/ 3 h 152"/>
                  <a:gd name="T8" fmla="*/ 0 w 946"/>
                  <a:gd name="T9" fmla="*/ 152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46" h="152">
                    <a:moveTo>
                      <a:pt x="0" y="152"/>
                    </a:moveTo>
                    <a:lnTo>
                      <a:pt x="0" y="149"/>
                    </a:lnTo>
                    <a:lnTo>
                      <a:pt x="946" y="0"/>
                    </a:lnTo>
                    <a:lnTo>
                      <a:pt x="946" y="3"/>
                    </a:lnTo>
                    <a:lnTo>
                      <a:pt x="0" y="15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0" name="Freeform 87"/>
              <p:cNvSpPr>
                <a:spLocks/>
              </p:cNvSpPr>
              <p:nvPr/>
            </p:nvSpPr>
            <p:spPr bwMode="auto">
              <a:xfrm>
                <a:off x="2038" y="3303"/>
                <a:ext cx="14" cy="1008"/>
              </a:xfrm>
              <a:custGeom>
                <a:avLst/>
                <a:gdLst>
                  <a:gd name="T0" fmla="*/ 12 w 14"/>
                  <a:gd name="T1" fmla="*/ 1008 h 1008"/>
                  <a:gd name="T2" fmla="*/ 0 w 14"/>
                  <a:gd name="T3" fmla="*/ 0 h 1008"/>
                  <a:gd name="T4" fmla="*/ 2 w 14"/>
                  <a:gd name="T5" fmla="*/ 0 h 1008"/>
                  <a:gd name="T6" fmla="*/ 14 w 14"/>
                  <a:gd name="T7" fmla="*/ 1008 h 1008"/>
                  <a:gd name="T8" fmla="*/ 12 w 14"/>
                  <a:gd name="T9" fmla="*/ 1008 h 1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008">
                    <a:moveTo>
                      <a:pt x="12" y="1008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14" y="1008"/>
                    </a:lnTo>
                    <a:lnTo>
                      <a:pt x="12" y="100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1" name="Freeform 88"/>
              <p:cNvSpPr>
                <a:spLocks/>
              </p:cNvSpPr>
              <p:nvPr/>
            </p:nvSpPr>
            <p:spPr bwMode="auto">
              <a:xfrm>
                <a:off x="1428" y="2939"/>
                <a:ext cx="612" cy="367"/>
              </a:xfrm>
              <a:custGeom>
                <a:avLst/>
                <a:gdLst>
                  <a:gd name="T0" fmla="*/ 610 w 612"/>
                  <a:gd name="T1" fmla="*/ 367 h 367"/>
                  <a:gd name="T2" fmla="*/ 0 w 612"/>
                  <a:gd name="T3" fmla="*/ 2 h 367"/>
                  <a:gd name="T4" fmla="*/ 2 w 612"/>
                  <a:gd name="T5" fmla="*/ 0 h 367"/>
                  <a:gd name="T6" fmla="*/ 612 w 612"/>
                  <a:gd name="T7" fmla="*/ 364 h 367"/>
                  <a:gd name="T8" fmla="*/ 610 w 612"/>
                  <a:gd name="T9" fmla="*/ 367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2" h="367">
                    <a:moveTo>
                      <a:pt x="610" y="367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612" y="364"/>
                    </a:lnTo>
                    <a:lnTo>
                      <a:pt x="610" y="36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2" name="Freeform 89"/>
              <p:cNvSpPr>
                <a:spLocks/>
              </p:cNvSpPr>
              <p:nvPr/>
            </p:nvSpPr>
            <p:spPr bwMode="auto">
              <a:xfrm>
                <a:off x="1428" y="2107"/>
                <a:ext cx="454" cy="834"/>
              </a:xfrm>
              <a:custGeom>
                <a:avLst/>
                <a:gdLst>
                  <a:gd name="T0" fmla="*/ 2 w 454"/>
                  <a:gd name="T1" fmla="*/ 834 h 834"/>
                  <a:gd name="T2" fmla="*/ 0 w 454"/>
                  <a:gd name="T3" fmla="*/ 834 h 834"/>
                  <a:gd name="T4" fmla="*/ 452 w 454"/>
                  <a:gd name="T5" fmla="*/ 0 h 834"/>
                  <a:gd name="T6" fmla="*/ 454 w 454"/>
                  <a:gd name="T7" fmla="*/ 2 h 834"/>
                  <a:gd name="T8" fmla="*/ 2 w 454"/>
                  <a:gd name="T9" fmla="*/ 834 h 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4" h="834">
                    <a:moveTo>
                      <a:pt x="2" y="834"/>
                    </a:moveTo>
                    <a:lnTo>
                      <a:pt x="0" y="834"/>
                    </a:lnTo>
                    <a:lnTo>
                      <a:pt x="452" y="0"/>
                    </a:lnTo>
                    <a:lnTo>
                      <a:pt x="454" y="2"/>
                    </a:lnTo>
                    <a:lnTo>
                      <a:pt x="2" y="83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3" name="Freeform 90"/>
              <p:cNvSpPr>
                <a:spLocks/>
              </p:cNvSpPr>
              <p:nvPr/>
            </p:nvSpPr>
            <p:spPr bwMode="auto">
              <a:xfrm>
                <a:off x="1612" y="1350"/>
                <a:ext cx="270" cy="757"/>
              </a:xfrm>
              <a:custGeom>
                <a:avLst/>
                <a:gdLst>
                  <a:gd name="T0" fmla="*/ 268 w 270"/>
                  <a:gd name="T1" fmla="*/ 757 h 757"/>
                  <a:gd name="T2" fmla="*/ 0 w 270"/>
                  <a:gd name="T3" fmla="*/ 0 h 757"/>
                  <a:gd name="T4" fmla="*/ 3 w 270"/>
                  <a:gd name="T5" fmla="*/ 0 h 757"/>
                  <a:gd name="T6" fmla="*/ 270 w 270"/>
                  <a:gd name="T7" fmla="*/ 757 h 757"/>
                  <a:gd name="T8" fmla="*/ 268 w 270"/>
                  <a:gd name="T9" fmla="*/ 757 h 7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0" h="757">
                    <a:moveTo>
                      <a:pt x="268" y="757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270" y="757"/>
                    </a:lnTo>
                    <a:lnTo>
                      <a:pt x="268" y="7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4" name="Freeform 91"/>
              <p:cNvSpPr>
                <a:spLocks/>
              </p:cNvSpPr>
              <p:nvPr/>
            </p:nvSpPr>
            <p:spPr bwMode="auto">
              <a:xfrm>
                <a:off x="1508" y="1118"/>
                <a:ext cx="975" cy="970"/>
              </a:xfrm>
              <a:custGeom>
                <a:avLst/>
                <a:gdLst>
                  <a:gd name="T0" fmla="*/ 0 w 975"/>
                  <a:gd name="T1" fmla="*/ 970 h 970"/>
                  <a:gd name="T2" fmla="*/ 0 w 975"/>
                  <a:gd name="T3" fmla="*/ 968 h 970"/>
                  <a:gd name="T4" fmla="*/ 975 w 975"/>
                  <a:gd name="T5" fmla="*/ 0 h 970"/>
                  <a:gd name="T6" fmla="*/ 975 w 975"/>
                  <a:gd name="T7" fmla="*/ 3 h 970"/>
                  <a:gd name="T8" fmla="*/ 0 w 975"/>
                  <a:gd name="T9" fmla="*/ 970 h 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5" h="970">
                    <a:moveTo>
                      <a:pt x="0" y="970"/>
                    </a:moveTo>
                    <a:lnTo>
                      <a:pt x="0" y="968"/>
                    </a:lnTo>
                    <a:lnTo>
                      <a:pt x="975" y="0"/>
                    </a:lnTo>
                    <a:lnTo>
                      <a:pt x="975" y="3"/>
                    </a:lnTo>
                    <a:lnTo>
                      <a:pt x="0" y="97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5" name="Freeform 92"/>
              <p:cNvSpPr>
                <a:spLocks/>
              </p:cNvSpPr>
              <p:nvPr/>
            </p:nvSpPr>
            <p:spPr bwMode="auto">
              <a:xfrm>
                <a:off x="1508" y="2086"/>
                <a:ext cx="473" cy="602"/>
              </a:xfrm>
              <a:custGeom>
                <a:avLst/>
                <a:gdLst>
                  <a:gd name="T0" fmla="*/ 473 w 473"/>
                  <a:gd name="T1" fmla="*/ 602 h 602"/>
                  <a:gd name="T2" fmla="*/ 0 w 473"/>
                  <a:gd name="T3" fmla="*/ 0 h 602"/>
                  <a:gd name="T4" fmla="*/ 3 w 473"/>
                  <a:gd name="T5" fmla="*/ 0 h 602"/>
                  <a:gd name="T6" fmla="*/ 473 w 473"/>
                  <a:gd name="T7" fmla="*/ 602 h 602"/>
                  <a:gd name="T8" fmla="*/ 473 w 473"/>
                  <a:gd name="T9" fmla="*/ 602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3" h="602">
                    <a:moveTo>
                      <a:pt x="473" y="60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473" y="602"/>
                    </a:lnTo>
                    <a:lnTo>
                      <a:pt x="473" y="60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6" name="Freeform 93"/>
              <p:cNvSpPr>
                <a:spLocks/>
              </p:cNvSpPr>
              <p:nvPr/>
            </p:nvSpPr>
            <p:spPr bwMode="auto">
              <a:xfrm>
                <a:off x="1579" y="2688"/>
                <a:ext cx="402" cy="677"/>
              </a:xfrm>
              <a:custGeom>
                <a:avLst/>
                <a:gdLst>
                  <a:gd name="T0" fmla="*/ 3 w 402"/>
                  <a:gd name="T1" fmla="*/ 677 h 677"/>
                  <a:gd name="T2" fmla="*/ 0 w 402"/>
                  <a:gd name="T3" fmla="*/ 677 h 677"/>
                  <a:gd name="T4" fmla="*/ 402 w 402"/>
                  <a:gd name="T5" fmla="*/ 0 h 677"/>
                  <a:gd name="T6" fmla="*/ 402 w 402"/>
                  <a:gd name="T7" fmla="*/ 0 h 677"/>
                  <a:gd name="T8" fmla="*/ 3 w 402"/>
                  <a:gd name="T9" fmla="*/ 677 h 6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2" h="677">
                    <a:moveTo>
                      <a:pt x="3" y="677"/>
                    </a:moveTo>
                    <a:lnTo>
                      <a:pt x="0" y="677"/>
                    </a:lnTo>
                    <a:lnTo>
                      <a:pt x="402" y="0"/>
                    </a:lnTo>
                    <a:lnTo>
                      <a:pt x="402" y="0"/>
                    </a:lnTo>
                    <a:lnTo>
                      <a:pt x="3" y="67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7" name="Freeform 94"/>
              <p:cNvSpPr>
                <a:spLocks/>
              </p:cNvSpPr>
              <p:nvPr/>
            </p:nvSpPr>
            <p:spPr bwMode="auto">
              <a:xfrm>
                <a:off x="1582" y="3341"/>
                <a:ext cx="964" cy="33"/>
              </a:xfrm>
              <a:custGeom>
                <a:avLst/>
                <a:gdLst>
                  <a:gd name="T0" fmla="*/ 964 w 964"/>
                  <a:gd name="T1" fmla="*/ 33 h 33"/>
                  <a:gd name="T2" fmla="*/ 0 w 964"/>
                  <a:gd name="T3" fmla="*/ 2 h 33"/>
                  <a:gd name="T4" fmla="*/ 2 w 964"/>
                  <a:gd name="T5" fmla="*/ 0 h 33"/>
                  <a:gd name="T6" fmla="*/ 964 w 964"/>
                  <a:gd name="T7" fmla="*/ 31 h 33"/>
                  <a:gd name="T8" fmla="*/ 964 w 964"/>
                  <a:gd name="T9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4" h="33">
                    <a:moveTo>
                      <a:pt x="964" y="33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964" y="31"/>
                    </a:lnTo>
                    <a:lnTo>
                      <a:pt x="964" y="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8" name="Freeform 95"/>
              <p:cNvSpPr>
                <a:spLocks/>
              </p:cNvSpPr>
              <p:nvPr/>
            </p:nvSpPr>
            <p:spPr bwMode="auto">
              <a:xfrm>
                <a:off x="2544" y="3372"/>
                <a:ext cx="624" cy="1182"/>
              </a:xfrm>
              <a:custGeom>
                <a:avLst/>
                <a:gdLst>
                  <a:gd name="T0" fmla="*/ 622 w 624"/>
                  <a:gd name="T1" fmla="*/ 1182 h 1182"/>
                  <a:gd name="T2" fmla="*/ 0 w 624"/>
                  <a:gd name="T3" fmla="*/ 2 h 1182"/>
                  <a:gd name="T4" fmla="*/ 2 w 624"/>
                  <a:gd name="T5" fmla="*/ 0 h 1182"/>
                  <a:gd name="T6" fmla="*/ 624 w 624"/>
                  <a:gd name="T7" fmla="*/ 1182 h 1182"/>
                  <a:gd name="T8" fmla="*/ 622 w 624"/>
                  <a:gd name="T9" fmla="*/ 1182 h 1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1182">
                    <a:moveTo>
                      <a:pt x="622" y="118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624" y="1182"/>
                    </a:lnTo>
                    <a:lnTo>
                      <a:pt x="622" y="118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99" name="Freeform 96"/>
              <p:cNvSpPr>
                <a:spLocks/>
              </p:cNvSpPr>
              <p:nvPr/>
            </p:nvSpPr>
            <p:spPr bwMode="auto">
              <a:xfrm>
                <a:off x="3171" y="4308"/>
                <a:ext cx="421" cy="244"/>
              </a:xfrm>
              <a:custGeom>
                <a:avLst/>
                <a:gdLst>
                  <a:gd name="T0" fmla="*/ 2 w 421"/>
                  <a:gd name="T1" fmla="*/ 244 h 244"/>
                  <a:gd name="T2" fmla="*/ 0 w 421"/>
                  <a:gd name="T3" fmla="*/ 241 h 244"/>
                  <a:gd name="T4" fmla="*/ 421 w 421"/>
                  <a:gd name="T5" fmla="*/ 0 h 244"/>
                  <a:gd name="T6" fmla="*/ 421 w 421"/>
                  <a:gd name="T7" fmla="*/ 0 h 244"/>
                  <a:gd name="T8" fmla="*/ 2 w 421"/>
                  <a:gd name="T9" fmla="*/ 24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1" h="244">
                    <a:moveTo>
                      <a:pt x="2" y="244"/>
                    </a:moveTo>
                    <a:lnTo>
                      <a:pt x="0" y="241"/>
                    </a:lnTo>
                    <a:lnTo>
                      <a:pt x="421" y="0"/>
                    </a:lnTo>
                    <a:lnTo>
                      <a:pt x="421" y="0"/>
                    </a:lnTo>
                    <a:lnTo>
                      <a:pt x="2" y="2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0" name="Freeform 97"/>
              <p:cNvSpPr>
                <a:spLocks/>
              </p:cNvSpPr>
              <p:nvPr/>
            </p:nvSpPr>
            <p:spPr bwMode="auto">
              <a:xfrm>
                <a:off x="3585" y="4308"/>
                <a:ext cx="652" cy="485"/>
              </a:xfrm>
              <a:custGeom>
                <a:avLst/>
                <a:gdLst>
                  <a:gd name="T0" fmla="*/ 650 w 652"/>
                  <a:gd name="T1" fmla="*/ 485 h 485"/>
                  <a:gd name="T2" fmla="*/ 0 w 652"/>
                  <a:gd name="T3" fmla="*/ 3 h 485"/>
                  <a:gd name="T4" fmla="*/ 2 w 652"/>
                  <a:gd name="T5" fmla="*/ 0 h 485"/>
                  <a:gd name="T6" fmla="*/ 652 w 652"/>
                  <a:gd name="T7" fmla="*/ 483 h 485"/>
                  <a:gd name="T8" fmla="*/ 650 w 652"/>
                  <a:gd name="T9" fmla="*/ 485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2" h="485">
                    <a:moveTo>
                      <a:pt x="650" y="485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652" y="483"/>
                    </a:lnTo>
                    <a:lnTo>
                      <a:pt x="650" y="4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1" name="Freeform 98"/>
              <p:cNvSpPr>
                <a:spLocks/>
              </p:cNvSpPr>
              <p:nvPr/>
            </p:nvSpPr>
            <p:spPr bwMode="auto">
              <a:xfrm>
                <a:off x="4230" y="4003"/>
                <a:ext cx="454" cy="790"/>
              </a:xfrm>
              <a:custGeom>
                <a:avLst/>
                <a:gdLst>
                  <a:gd name="T0" fmla="*/ 3 w 454"/>
                  <a:gd name="T1" fmla="*/ 790 h 790"/>
                  <a:gd name="T2" fmla="*/ 0 w 454"/>
                  <a:gd name="T3" fmla="*/ 788 h 790"/>
                  <a:gd name="T4" fmla="*/ 452 w 454"/>
                  <a:gd name="T5" fmla="*/ 0 h 790"/>
                  <a:gd name="T6" fmla="*/ 454 w 454"/>
                  <a:gd name="T7" fmla="*/ 3 h 790"/>
                  <a:gd name="T8" fmla="*/ 3 w 454"/>
                  <a:gd name="T9" fmla="*/ 79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4" h="790">
                    <a:moveTo>
                      <a:pt x="3" y="790"/>
                    </a:moveTo>
                    <a:lnTo>
                      <a:pt x="0" y="788"/>
                    </a:lnTo>
                    <a:lnTo>
                      <a:pt x="452" y="0"/>
                    </a:lnTo>
                    <a:lnTo>
                      <a:pt x="454" y="3"/>
                    </a:lnTo>
                    <a:lnTo>
                      <a:pt x="3" y="79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2" name="Freeform 99"/>
              <p:cNvSpPr>
                <a:spLocks/>
              </p:cNvSpPr>
              <p:nvPr/>
            </p:nvSpPr>
            <p:spPr bwMode="auto">
              <a:xfrm>
                <a:off x="4682" y="4008"/>
                <a:ext cx="882" cy="253"/>
              </a:xfrm>
              <a:custGeom>
                <a:avLst/>
                <a:gdLst>
                  <a:gd name="T0" fmla="*/ 882 w 882"/>
                  <a:gd name="T1" fmla="*/ 253 h 253"/>
                  <a:gd name="T2" fmla="*/ 0 w 882"/>
                  <a:gd name="T3" fmla="*/ 0 h 253"/>
                  <a:gd name="T4" fmla="*/ 0 w 882"/>
                  <a:gd name="T5" fmla="*/ 0 h 253"/>
                  <a:gd name="T6" fmla="*/ 882 w 882"/>
                  <a:gd name="T7" fmla="*/ 251 h 253"/>
                  <a:gd name="T8" fmla="*/ 882 w 882"/>
                  <a:gd name="T9" fmla="*/ 253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2" h="253">
                    <a:moveTo>
                      <a:pt x="882" y="253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882" y="251"/>
                    </a:lnTo>
                    <a:lnTo>
                      <a:pt x="882" y="2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3" name="Freeform 100"/>
              <p:cNvSpPr>
                <a:spLocks/>
              </p:cNvSpPr>
              <p:nvPr/>
            </p:nvSpPr>
            <p:spPr bwMode="auto">
              <a:xfrm>
                <a:off x="5562" y="3393"/>
                <a:ext cx="319" cy="868"/>
              </a:xfrm>
              <a:custGeom>
                <a:avLst/>
                <a:gdLst>
                  <a:gd name="T0" fmla="*/ 2 w 319"/>
                  <a:gd name="T1" fmla="*/ 868 h 868"/>
                  <a:gd name="T2" fmla="*/ 0 w 319"/>
                  <a:gd name="T3" fmla="*/ 866 h 868"/>
                  <a:gd name="T4" fmla="*/ 317 w 319"/>
                  <a:gd name="T5" fmla="*/ 0 h 868"/>
                  <a:gd name="T6" fmla="*/ 319 w 319"/>
                  <a:gd name="T7" fmla="*/ 0 h 868"/>
                  <a:gd name="T8" fmla="*/ 2 w 319"/>
                  <a:gd name="T9" fmla="*/ 868 h 8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9" h="868">
                    <a:moveTo>
                      <a:pt x="2" y="868"/>
                    </a:moveTo>
                    <a:lnTo>
                      <a:pt x="0" y="866"/>
                    </a:lnTo>
                    <a:lnTo>
                      <a:pt x="317" y="0"/>
                    </a:lnTo>
                    <a:lnTo>
                      <a:pt x="319" y="0"/>
                    </a:lnTo>
                    <a:lnTo>
                      <a:pt x="2" y="86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4" name="Freeform 101"/>
              <p:cNvSpPr>
                <a:spLocks/>
              </p:cNvSpPr>
              <p:nvPr/>
            </p:nvSpPr>
            <p:spPr bwMode="auto">
              <a:xfrm>
                <a:off x="5879" y="2897"/>
                <a:ext cx="543" cy="498"/>
              </a:xfrm>
              <a:custGeom>
                <a:avLst/>
                <a:gdLst>
                  <a:gd name="T0" fmla="*/ 2 w 543"/>
                  <a:gd name="T1" fmla="*/ 498 h 498"/>
                  <a:gd name="T2" fmla="*/ 0 w 543"/>
                  <a:gd name="T3" fmla="*/ 496 h 498"/>
                  <a:gd name="T4" fmla="*/ 543 w 543"/>
                  <a:gd name="T5" fmla="*/ 0 h 498"/>
                  <a:gd name="T6" fmla="*/ 543 w 543"/>
                  <a:gd name="T7" fmla="*/ 2 h 498"/>
                  <a:gd name="T8" fmla="*/ 2 w 543"/>
                  <a:gd name="T9" fmla="*/ 498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3" h="498">
                    <a:moveTo>
                      <a:pt x="2" y="498"/>
                    </a:moveTo>
                    <a:lnTo>
                      <a:pt x="0" y="496"/>
                    </a:lnTo>
                    <a:lnTo>
                      <a:pt x="543" y="0"/>
                    </a:lnTo>
                    <a:lnTo>
                      <a:pt x="543" y="2"/>
                    </a:lnTo>
                    <a:lnTo>
                      <a:pt x="2" y="4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5" name="Freeform 102"/>
              <p:cNvSpPr>
                <a:spLocks/>
              </p:cNvSpPr>
              <p:nvPr/>
            </p:nvSpPr>
            <p:spPr bwMode="auto">
              <a:xfrm>
                <a:off x="6044" y="2142"/>
                <a:ext cx="378" cy="757"/>
              </a:xfrm>
              <a:custGeom>
                <a:avLst/>
                <a:gdLst>
                  <a:gd name="T0" fmla="*/ 376 w 378"/>
                  <a:gd name="T1" fmla="*/ 757 h 757"/>
                  <a:gd name="T2" fmla="*/ 0 w 378"/>
                  <a:gd name="T3" fmla="*/ 3 h 757"/>
                  <a:gd name="T4" fmla="*/ 2 w 378"/>
                  <a:gd name="T5" fmla="*/ 0 h 757"/>
                  <a:gd name="T6" fmla="*/ 378 w 378"/>
                  <a:gd name="T7" fmla="*/ 755 h 757"/>
                  <a:gd name="T8" fmla="*/ 376 w 378"/>
                  <a:gd name="T9" fmla="*/ 757 h 7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757">
                    <a:moveTo>
                      <a:pt x="376" y="757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378" y="755"/>
                    </a:lnTo>
                    <a:lnTo>
                      <a:pt x="376" y="7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6" name="Freeform 103"/>
              <p:cNvSpPr>
                <a:spLocks/>
              </p:cNvSpPr>
              <p:nvPr/>
            </p:nvSpPr>
            <p:spPr bwMode="auto">
              <a:xfrm>
                <a:off x="6044" y="1050"/>
                <a:ext cx="440" cy="1095"/>
              </a:xfrm>
              <a:custGeom>
                <a:avLst/>
                <a:gdLst>
                  <a:gd name="T0" fmla="*/ 2 w 440"/>
                  <a:gd name="T1" fmla="*/ 1095 h 1095"/>
                  <a:gd name="T2" fmla="*/ 0 w 440"/>
                  <a:gd name="T3" fmla="*/ 1092 h 1095"/>
                  <a:gd name="T4" fmla="*/ 438 w 440"/>
                  <a:gd name="T5" fmla="*/ 0 h 1095"/>
                  <a:gd name="T6" fmla="*/ 440 w 440"/>
                  <a:gd name="T7" fmla="*/ 0 h 1095"/>
                  <a:gd name="T8" fmla="*/ 2 w 440"/>
                  <a:gd name="T9" fmla="*/ 1095 h 1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0" h="1095">
                    <a:moveTo>
                      <a:pt x="2" y="1095"/>
                    </a:moveTo>
                    <a:lnTo>
                      <a:pt x="0" y="1092"/>
                    </a:lnTo>
                    <a:lnTo>
                      <a:pt x="438" y="0"/>
                    </a:lnTo>
                    <a:lnTo>
                      <a:pt x="440" y="0"/>
                    </a:lnTo>
                    <a:lnTo>
                      <a:pt x="2" y="109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7" name="Freeform 104"/>
              <p:cNvSpPr>
                <a:spLocks/>
              </p:cNvSpPr>
              <p:nvPr/>
            </p:nvSpPr>
            <p:spPr bwMode="auto">
              <a:xfrm>
                <a:off x="5895" y="993"/>
                <a:ext cx="587" cy="59"/>
              </a:xfrm>
              <a:custGeom>
                <a:avLst/>
                <a:gdLst>
                  <a:gd name="T0" fmla="*/ 587 w 587"/>
                  <a:gd name="T1" fmla="*/ 59 h 59"/>
                  <a:gd name="T2" fmla="*/ 0 w 587"/>
                  <a:gd name="T3" fmla="*/ 2 h 59"/>
                  <a:gd name="T4" fmla="*/ 0 w 587"/>
                  <a:gd name="T5" fmla="*/ 0 h 59"/>
                  <a:gd name="T6" fmla="*/ 587 w 587"/>
                  <a:gd name="T7" fmla="*/ 57 h 59"/>
                  <a:gd name="T8" fmla="*/ 587 w 587"/>
                  <a:gd name="T9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7" h="59">
                    <a:moveTo>
                      <a:pt x="587" y="59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587" y="57"/>
                    </a:lnTo>
                    <a:lnTo>
                      <a:pt x="587" y="5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8" name="Freeform 105"/>
              <p:cNvSpPr>
                <a:spLocks/>
              </p:cNvSpPr>
              <p:nvPr/>
            </p:nvSpPr>
            <p:spPr bwMode="auto">
              <a:xfrm>
                <a:off x="5810" y="151"/>
                <a:ext cx="87" cy="844"/>
              </a:xfrm>
              <a:custGeom>
                <a:avLst/>
                <a:gdLst>
                  <a:gd name="T0" fmla="*/ 85 w 87"/>
                  <a:gd name="T1" fmla="*/ 844 h 844"/>
                  <a:gd name="T2" fmla="*/ 0 w 87"/>
                  <a:gd name="T3" fmla="*/ 0 h 844"/>
                  <a:gd name="T4" fmla="*/ 2 w 87"/>
                  <a:gd name="T5" fmla="*/ 0 h 844"/>
                  <a:gd name="T6" fmla="*/ 87 w 87"/>
                  <a:gd name="T7" fmla="*/ 844 h 844"/>
                  <a:gd name="T8" fmla="*/ 85 w 87"/>
                  <a:gd name="T9" fmla="*/ 844 h 8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844">
                    <a:moveTo>
                      <a:pt x="85" y="844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87" y="844"/>
                    </a:lnTo>
                    <a:lnTo>
                      <a:pt x="85" y="8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09" name="Freeform 106"/>
              <p:cNvSpPr>
                <a:spLocks/>
              </p:cNvSpPr>
              <p:nvPr/>
            </p:nvSpPr>
            <p:spPr bwMode="auto">
              <a:xfrm>
                <a:off x="4840" y="149"/>
                <a:ext cx="972" cy="236"/>
              </a:xfrm>
              <a:custGeom>
                <a:avLst/>
                <a:gdLst>
                  <a:gd name="T0" fmla="*/ 0 w 972"/>
                  <a:gd name="T1" fmla="*/ 236 h 236"/>
                  <a:gd name="T2" fmla="*/ 0 w 972"/>
                  <a:gd name="T3" fmla="*/ 234 h 236"/>
                  <a:gd name="T4" fmla="*/ 970 w 972"/>
                  <a:gd name="T5" fmla="*/ 0 h 236"/>
                  <a:gd name="T6" fmla="*/ 972 w 972"/>
                  <a:gd name="T7" fmla="*/ 2 h 236"/>
                  <a:gd name="T8" fmla="*/ 0 w 972"/>
                  <a:gd name="T9" fmla="*/ 236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2" h="236">
                    <a:moveTo>
                      <a:pt x="0" y="236"/>
                    </a:moveTo>
                    <a:lnTo>
                      <a:pt x="0" y="234"/>
                    </a:lnTo>
                    <a:lnTo>
                      <a:pt x="970" y="0"/>
                    </a:lnTo>
                    <a:lnTo>
                      <a:pt x="972" y="2"/>
                    </a:lnTo>
                    <a:lnTo>
                      <a:pt x="0" y="23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0" name="Freeform 107"/>
              <p:cNvSpPr>
                <a:spLocks/>
              </p:cNvSpPr>
              <p:nvPr/>
            </p:nvSpPr>
            <p:spPr bwMode="auto">
              <a:xfrm>
                <a:off x="4445" y="-357"/>
                <a:ext cx="407" cy="749"/>
              </a:xfrm>
              <a:custGeom>
                <a:avLst/>
                <a:gdLst>
                  <a:gd name="T0" fmla="*/ 405 w 407"/>
                  <a:gd name="T1" fmla="*/ 749 h 749"/>
                  <a:gd name="T2" fmla="*/ 0 w 407"/>
                  <a:gd name="T3" fmla="*/ 0 h 749"/>
                  <a:gd name="T4" fmla="*/ 3 w 407"/>
                  <a:gd name="T5" fmla="*/ 0 h 749"/>
                  <a:gd name="T6" fmla="*/ 407 w 407"/>
                  <a:gd name="T7" fmla="*/ 749 h 749"/>
                  <a:gd name="T8" fmla="*/ 405 w 407"/>
                  <a:gd name="T9" fmla="*/ 749 h 7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7" h="749">
                    <a:moveTo>
                      <a:pt x="405" y="749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407" y="749"/>
                    </a:lnTo>
                    <a:lnTo>
                      <a:pt x="405" y="7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1" name="Freeform 108"/>
              <p:cNvSpPr>
                <a:spLocks/>
              </p:cNvSpPr>
              <p:nvPr/>
            </p:nvSpPr>
            <p:spPr bwMode="auto">
              <a:xfrm>
                <a:off x="3745" y="-357"/>
                <a:ext cx="703" cy="440"/>
              </a:xfrm>
              <a:custGeom>
                <a:avLst/>
                <a:gdLst>
                  <a:gd name="T0" fmla="*/ 3 w 703"/>
                  <a:gd name="T1" fmla="*/ 440 h 440"/>
                  <a:gd name="T2" fmla="*/ 0 w 703"/>
                  <a:gd name="T3" fmla="*/ 437 h 440"/>
                  <a:gd name="T4" fmla="*/ 700 w 703"/>
                  <a:gd name="T5" fmla="*/ 0 h 440"/>
                  <a:gd name="T6" fmla="*/ 703 w 703"/>
                  <a:gd name="T7" fmla="*/ 2 h 440"/>
                  <a:gd name="T8" fmla="*/ 3 w 703"/>
                  <a:gd name="T9" fmla="*/ 440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3" h="440">
                    <a:moveTo>
                      <a:pt x="3" y="440"/>
                    </a:moveTo>
                    <a:lnTo>
                      <a:pt x="0" y="437"/>
                    </a:lnTo>
                    <a:lnTo>
                      <a:pt x="700" y="0"/>
                    </a:lnTo>
                    <a:lnTo>
                      <a:pt x="703" y="2"/>
                    </a:lnTo>
                    <a:lnTo>
                      <a:pt x="3" y="4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2" name="Freeform 109"/>
              <p:cNvSpPr>
                <a:spLocks/>
              </p:cNvSpPr>
              <p:nvPr/>
            </p:nvSpPr>
            <p:spPr bwMode="auto">
              <a:xfrm>
                <a:off x="2889" y="-69"/>
                <a:ext cx="856" cy="152"/>
              </a:xfrm>
              <a:custGeom>
                <a:avLst/>
                <a:gdLst>
                  <a:gd name="T0" fmla="*/ 856 w 856"/>
                  <a:gd name="T1" fmla="*/ 152 h 152"/>
                  <a:gd name="T2" fmla="*/ 0 w 856"/>
                  <a:gd name="T3" fmla="*/ 3 h 152"/>
                  <a:gd name="T4" fmla="*/ 3 w 856"/>
                  <a:gd name="T5" fmla="*/ 0 h 152"/>
                  <a:gd name="T6" fmla="*/ 856 w 856"/>
                  <a:gd name="T7" fmla="*/ 149 h 152"/>
                  <a:gd name="T8" fmla="*/ 856 w 856"/>
                  <a:gd name="T9" fmla="*/ 152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6" h="152">
                    <a:moveTo>
                      <a:pt x="856" y="152"/>
                    </a:moveTo>
                    <a:lnTo>
                      <a:pt x="0" y="3"/>
                    </a:lnTo>
                    <a:lnTo>
                      <a:pt x="3" y="0"/>
                    </a:lnTo>
                    <a:lnTo>
                      <a:pt x="856" y="149"/>
                    </a:lnTo>
                    <a:lnTo>
                      <a:pt x="856" y="15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3" name="Freeform 110"/>
              <p:cNvSpPr>
                <a:spLocks/>
              </p:cNvSpPr>
              <p:nvPr/>
            </p:nvSpPr>
            <p:spPr bwMode="auto">
              <a:xfrm>
                <a:off x="2104" y="348"/>
                <a:ext cx="627" cy="484"/>
              </a:xfrm>
              <a:custGeom>
                <a:avLst/>
                <a:gdLst>
                  <a:gd name="T0" fmla="*/ 0 w 627"/>
                  <a:gd name="T1" fmla="*/ 484 h 484"/>
                  <a:gd name="T2" fmla="*/ 0 w 627"/>
                  <a:gd name="T3" fmla="*/ 482 h 484"/>
                  <a:gd name="T4" fmla="*/ 627 w 627"/>
                  <a:gd name="T5" fmla="*/ 0 h 484"/>
                  <a:gd name="T6" fmla="*/ 627 w 627"/>
                  <a:gd name="T7" fmla="*/ 2 h 484"/>
                  <a:gd name="T8" fmla="*/ 0 w 627"/>
                  <a:gd name="T9" fmla="*/ 484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484">
                    <a:moveTo>
                      <a:pt x="0" y="484"/>
                    </a:moveTo>
                    <a:lnTo>
                      <a:pt x="0" y="482"/>
                    </a:lnTo>
                    <a:lnTo>
                      <a:pt x="627" y="0"/>
                    </a:lnTo>
                    <a:lnTo>
                      <a:pt x="627" y="2"/>
                    </a:lnTo>
                    <a:lnTo>
                      <a:pt x="0" y="48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4" name="Freeform 111"/>
              <p:cNvSpPr>
                <a:spLocks/>
              </p:cNvSpPr>
              <p:nvPr/>
            </p:nvSpPr>
            <p:spPr bwMode="auto">
              <a:xfrm>
                <a:off x="2038" y="350"/>
                <a:ext cx="69" cy="482"/>
              </a:xfrm>
              <a:custGeom>
                <a:avLst/>
                <a:gdLst>
                  <a:gd name="T0" fmla="*/ 66 w 69"/>
                  <a:gd name="T1" fmla="*/ 482 h 482"/>
                  <a:gd name="T2" fmla="*/ 0 w 69"/>
                  <a:gd name="T3" fmla="*/ 0 h 482"/>
                  <a:gd name="T4" fmla="*/ 2 w 69"/>
                  <a:gd name="T5" fmla="*/ 0 h 482"/>
                  <a:gd name="T6" fmla="*/ 69 w 69"/>
                  <a:gd name="T7" fmla="*/ 480 h 482"/>
                  <a:gd name="T8" fmla="*/ 66 w 69"/>
                  <a:gd name="T9" fmla="*/ 482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" h="482">
                    <a:moveTo>
                      <a:pt x="66" y="48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69" y="480"/>
                    </a:lnTo>
                    <a:lnTo>
                      <a:pt x="66" y="48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5" name="Freeform 112"/>
              <p:cNvSpPr>
                <a:spLocks/>
              </p:cNvSpPr>
              <p:nvPr/>
            </p:nvSpPr>
            <p:spPr bwMode="auto">
              <a:xfrm>
                <a:off x="2892" y="-383"/>
                <a:ext cx="404" cy="314"/>
              </a:xfrm>
              <a:custGeom>
                <a:avLst/>
                <a:gdLst>
                  <a:gd name="T0" fmla="*/ 0 w 404"/>
                  <a:gd name="T1" fmla="*/ 314 h 314"/>
                  <a:gd name="T2" fmla="*/ 0 w 404"/>
                  <a:gd name="T3" fmla="*/ 312 h 314"/>
                  <a:gd name="T4" fmla="*/ 402 w 404"/>
                  <a:gd name="T5" fmla="*/ 0 h 314"/>
                  <a:gd name="T6" fmla="*/ 404 w 404"/>
                  <a:gd name="T7" fmla="*/ 2 h 314"/>
                  <a:gd name="T8" fmla="*/ 0 w 404"/>
                  <a:gd name="T9" fmla="*/ 314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4" h="314">
                    <a:moveTo>
                      <a:pt x="0" y="314"/>
                    </a:moveTo>
                    <a:lnTo>
                      <a:pt x="0" y="312"/>
                    </a:lnTo>
                    <a:lnTo>
                      <a:pt x="402" y="0"/>
                    </a:lnTo>
                    <a:lnTo>
                      <a:pt x="404" y="2"/>
                    </a:lnTo>
                    <a:lnTo>
                      <a:pt x="0" y="3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6" name="Freeform 113"/>
              <p:cNvSpPr>
                <a:spLocks/>
              </p:cNvSpPr>
              <p:nvPr/>
            </p:nvSpPr>
            <p:spPr bwMode="auto">
              <a:xfrm>
                <a:off x="3294" y="-381"/>
                <a:ext cx="276" cy="610"/>
              </a:xfrm>
              <a:custGeom>
                <a:avLst/>
                <a:gdLst>
                  <a:gd name="T0" fmla="*/ 274 w 276"/>
                  <a:gd name="T1" fmla="*/ 610 h 610"/>
                  <a:gd name="T2" fmla="*/ 0 w 276"/>
                  <a:gd name="T3" fmla="*/ 0 h 610"/>
                  <a:gd name="T4" fmla="*/ 2 w 276"/>
                  <a:gd name="T5" fmla="*/ 0 h 610"/>
                  <a:gd name="T6" fmla="*/ 276 w 276"/>
                  <a:gd name="T7" fmla="*/ 610 h 610"/>
                  <a:gd name="T8" fmla="*/ 274 w 276"/>
                  <a:gd name="T9" fmla="*/ 610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6" h="610">
                    <a:moveTo>
                      <a:pt x="274" y="61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76" y="610"/>
                    </a:lnTo>
                    <a:lnTo>
                      <a:pt x="274" y="61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7" name="Freeform 114"/>
              <p:cNvSpPr>
                <a:spLocks/>
              </p:cNvSpPr>
              <p:nvPr/>
            </p:nvSpPr>
            <p:spPr bwMode="auto">
              <a:xfrm>
                <a:off x="1612" y="830"/>
                <a:ext cx="492" cy="520"/>
              </a:xfrm>
              <a:custGeom>
                <a:avLst/>
                <a:gdLst>
                  <a:gd name="T0" fmla="*/ 3 w 492"/>
                  <a:gd name="T1" fmla="*/ 520 h 520"/>
                  <a:gd name="T2" fmla="*/ 0 w 492"/>
                  <a:gd name="T3" fmla="*/ 520 h 520"/>
                  <a:gd name="T4" fmla="*/ 492 w 492"/>
                  <a:gd name="T5" fmla="*/ 0 h 520"/>
                  <a:gd name="T6" fmla="*/ 492 w 492"/>
                  <a:gd name="T7" fmla="*/ 2 h 520"/>
                  <a:gd name="T8" fmla="*/ 3 w 492"/>
                  <a:gd name="T9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2" h="520">
                    <a:moveTo>
                      <a:pt x="3" y="520"/>
                    </a:moveTo>
                    <a:lnTo>
                      <a:pt x="0" y="520"/>
                    </a:lnTo>
                    <a:lnTo>
                      <a:pt x="492" y="0"/>
                    </a:lnTo>
                    <a:lnTo>
                      <a:pt x="492" y="2"/>
                    </a:lnTo>
                    <a:lnTo>
                      <a:pt x="3" y="5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8" name="Freeform 115"/>
              <p:cNvSpPr>
                <a:spLocks/>
              </p:cNvSpPr>
              <p:nvPr/>
            </p:nvSpPr>
            <p:spPr bwMode="auto">
              <a:xfrm>
                <a:off x="1350" y="1764"/>
                <a:ext cx="416" cy="54"/>
              </a:xfrm>
              <a:custGeom>
                <a:avLst/>
                <a:gdLst>
                  <a:gd name="T0" fmla="*/ 416 w 416"/>
                  <a:gd name="T1" fmla="*/ 54 h 54"/>
                  <a:gd name="T2" fmla="*/ 0 w 416"/>
                  <a:gd name="T3" fmla="*/ 2 h 54"/>
                  <a:gd name="T4" fmla="*/ 0 w 416"/>
                  <a:gd name="T5" fmla="*/ 0 h 54"/>
                  <a:gd name="T6" fmla="*/ 416 w 416"/>
                  <a:gd name="T7" fmla="*/ 52 h 54"/>
                  <a:gd name="T8" fmla="*/ 416 w 416"/>
                  <a:gd name="T9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6" h="54">
                    <a:moveTo>
                      <a:pt x="416" y="54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416" y="52"/>
                    </a:lnTo>
                    <a:lnTo>
                      <a:pt x="416" y="5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19" name="Freeform 116"/>
              <p:cNvSpPr>
                <a:spLocks/>
              </p:cNvSpPr>
              <p:nvPr/>
            </p:nvSpPr>
            <p:spPr bwMode="auto">
              <a:xfrm>
                <a:off x="1350" y="1766"/>
                <a:ext cx="161" cy="320"/>
              </a:xfrm>
              <a:custGeom>
                <a:avLst/>
                <a:gdLst>
                  <a:gd name="T0" fmla="*/ 158 w 161"/>
                  <a:gd name="T1" fmla="*/ 320 h 320"/>
                  <a:gd name="T2" fmla="*/ 0 w 161"/>
                  <a:gd name="T3" fmla="*/ 0 h 320"/>
                  <a:gd name="T4" fmla="*/ 0 w 161"/>
                  <a:gd name="T5" fmla="*/ 0 h 320"/>
                  <a:gd name="T6" fmla="*/ 161 w 161"/>
                  <a:gd name="T7" fmla="*/ 320 h 320"/>
                  <a:gd name="T8" fmla="*/ 158 w 161"/>
                  <a:gd name="T9" fmla="*/ 320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320">
                    <a:moveTo>
                      <a:pt x="158" y="32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61" y="320"/>
                    </a:lnTo>
                    <a:lnTo>
                      <a:pt x="158" y="3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0" name="Freeform 117"/>
              <p:cNvSpPr>
                <a:spLocks/>
              </p:cNvSpPr>
              <p:nvPr/>
            </p:nvSpPr>
            <p:spPr bwMode="auto">
              <a:xfrm>
                <a:off x="1579" y="3365"/>
                <a:ext cx="499" cy="953"/>
              </a:xfrm>
              <a:custGeom>
                <a:avLst/>
                <a:gdLst>
                  <a:gd name="T0" fmla="*/ 497 w 499"/>
                  <a:gd name="T1" fmla="*/ 953 h 953"/>
                  <a:gd name="T2" fmla="*/ 0 w 499"/>
                  <a:gd name="T3" fmla="*/ 0 h 953"/>
                  <a:gd name="T4" fmla="*/ 3 w 499"/>
                  <a:gd name="T5" fmla="*/ 0 h 953"/>
                  <a:gd name="T6" fmla="*/ 499 w 499"/>
                  <a:gd name="T7" fmla="*/ 953 h 953"/>
                  <a:gd name="T8" fmla="*/ 497 w 499"/>
                  <a:gd name="T9" fmla="*/ 953 h 9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9" h="953">
                    <a:moveTo>
                      <a:pt x="497" y="953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499" y="953"/>
                    </a:lnTo>
                    <a:lnTo>
                      <a:pt x="497" y="95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1" name="Freeform 118"/>
              <p:cNvSpPr>
                <a:spLocks/>
              </p:cNvSpPr>
              <p:nvPr/>
            </p:nvSpPr>
            <p:spPr bwMode="auto">
              <a:xfrm>
                <a:off x="3166" y="4554"/>
                <a:ext cx="317" cy="156"/>
              </a:xfrm>
              <a:custGeom>
                <a:avLst/>
                <a:gdLst>
                  <a:gd name="T0" fmla="*/ 317 w 317"/>
                  <a:gd name="T1" fmla="*/ 156 h 156"/>
                  <a:gd name="T2" fmla="*/ 0 w 317"/>
                  <a:gd name="T3" fmla="*/ 0 h 156"/>
                  <a:gd name="T4" fmla="*/ 0 w 317"/>
                  <a:gd name="T5" fmla="*/ 0 h 156"/>
                  <a:gd name="T6" fmla="*/ 317 w 317"/>
                  <a:gd name="T7" fmla="*/ 154 h 156"/>
                  <a:gd name="T8" fmla="*/ 317 w 317"/>
                  <a:gd name="T9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7" h="156">
                    <a:moveTo>
                      <a:pt x="317" y="15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317" y="154"/>
                    </a:lnTo>
                    <a:lnTo>
                      <a:pt x="317" y="15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2" name="Freeform 119"/>
              <p:cNvSpPr>
                <a:spLocks/>
              </p:cNvSpPr>
              <p:nvPr/>
            </p:nvSpPr>
            <p:spPr bwMode="auto">
              <a:xfrm>
                <a:off x="6420" y="1896"/>
                <a:ext cx="296" cy="1003"/>
              </a:xfrm>
              <a:custGeom>
                <a:avLst/>
                <a:gdLst>
                  <a:gd name="T0" fmla="*/ 2 w 296"/>
                  <a:gd name="T1" fmla="*/ 1003 h 1003"/>
                  <a:gd name="T2" fmla="*/ 0 w 296"/>
                  <a:gd name="T3" fmla="*/ 1001 h 1003"/>
                  <a:gd name="T4" fmla="*/ 293 w 296"/>
                  <a:gd name="T5" fmla="*/ 0 h 1003"/>
                  <a:gd name="T6" fmla="*/ 296 w 296"/>
                  <a:gd name="T7" fmla="*/ 0 h 1003"/>
                  <a:gd name="T8" fmla="*/ 2 w 296"/>
                  <a:gd name="T9" fmla="*/ 1003 h 10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1003">
                    <a:moveTo>
                      <a:pt x="2" y="1003"/>
                    </a:moveTo>
                    <a:lnTo>
                      <a:pt x="0" y="1001"/>
                    </a:lnTo>
                    <a:lnTo>
                      <a:pt x="293" y="0"/>
                    </a:lnTo>
                    <a:lnTo>
                      <a:pt x="296" y="0"/>
                    </a:lnTo>
                    <a:lnTo>
                      <a:pt x="2" y="10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3" name="Freeform 120"/>
              <p:cNvSpPr>
                <a:spLocks/>
              </p:cNvSpPr>
              <p:nvPr/>
            </p:nvSpPr>
            <p:spPr bwMode="auto">
              <a:xfrm>
                <a:off x="4445" y="-357"/>
                <a:ext cx="1367" cy="508"/>
              </a:xfrm>
              <a:custGeom>
                <a:avLst/>
                <a:gdLst>
                  <a:gd name="T0" fmla="*/ 1365 w 1367"/>
                  <a:gd name="T1" fmla="*/ 508 h 508"/>
                  <a:gd name="T2" fmla="*/ 0 w 1367"/>
                  <a:gd name="T3" fmla="*/ 2 h 508"/>
                  <a:gd name="T4" fmla="*/ 0 w 1367"/>
                  <a:gd name="T5" fmla="*/ 0 h 508"/>
                  <a:gd name="T6" fmla="*/ 1367 w 1367"/>
                  <a:gd name="T7" fmla="*/ 506 h 508"/>
                  <a:gd name="T8" fmla="*/ 1365 w 1367"/>
                  <a:gd name="T9" fmla="*/ 508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67" h="508">
                    <a:moveTo>
                      <a:pt x="1365" y="508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367" y="506"/>
                    </a:lnTo>
                    <a:lnTo>
                      <a:pt x="1365" y="50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4" name="Freeform 121"/>
              <p:cNvSpPr>
                <a:spLocks/>
              </p:cNvSpPr>
              <p:nvPr/>
            </p:nvSpPr>
            <p:spPr bwMode="auto">
              <a:xfrm>
                <a:off x="5391" y="714"/>
                <a:ext cx="540" cy="459"/>
              </a:xfrm>
              <a:custGeom>
                <a:avLst/>
                <a:gdLst>
                  <a:gd name="T0" fmla="*/ 537 w 540"/>
                  <a:gd name="T1" fmla="*/ 459 h 459"/>
                  <a:gd name="T2" fmla="*/ 0 w 540"/>
                  <a:gd name="T3" fmla="*/ 2 h 459"/>
                  <a:gd name="T4" fmla="*/ 3 w 540"/>
                  <a:gd name="T5" fmla="*/ 0 h 459"/>
                  <a:gd name="T6" fmla="*/ 540 w 540"/>
                  <a:gd name="T7" fmla="*/ 456 h 459"/>
                  <a:gd name="T8" fmla="*/ 537 w 540"/>
                  <a:gd name="T9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0" h="459">
                    <a:moveTo>
                      <a:pt x="537" y="459"/>
                    </a:moveTo>
                    <a:lnTo>
                      <a:pt x="0" y="2"/>
                    </a:lnTo>
                    <a:lnTo>
                      <a:pt x="3" y="0"/>
                    </a:lnTo>
                    <a:lnTo>
                      <a:pt x="540" y="456"/>
                    </a:lnTo>
                    <a:lnTo>
                      <a:pt x="537" y="45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5" name="Freeform 122"/>
              <p:cNvSpPr>
                <a:spLocks/>
              </p:cNvSpPr>
              <p:nvPr/>
            </p:nvSpPr>
            <p:spPr bwMode="auto">
              <a:xfrm>
                <a:off x="3570" y="38"/>
                <a:ext cx="1076" cy="194"/>
              </a:xfrm>
              <a:custGeom>
                <a:avLst/>
                <a:gdLst>
                  <a:gd name="T0" fmla="*/ 0 w 1076"/>
                  <a:gd name="T1" fmla="*/ 194 h 194"/>
                  <a:gd name="T2" fmla="*/ 0 w 1076"/>
                  <a:gd name="T3" fmla="*/ 191 h 194"/>
                  <a:gd name="T4" fmla="*/ 1076 w 1076"/>
                  <a:gd name="T5" fmla="*/ 0 h 194"/>
                  <a:gd name="T6" fmla="*/ 1076 w 1076"/>
                  <a:gd name="T7" fmla="*/ 2 h 194"/>
                  <a:gd name="T8" fmla="*/ 0 w 1076"/>
                  <a:gd name="T9" fmla="*/ 19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6" h="194">
                    <a:moveTo>
                      <a:pt x="0" y="194"/>
                    </a:moveTo>
                    <a:lnTo>
                      <a:pt x="0" y="191"/>
                    </a:lnTo>
                    <a:lnTo>
                      <a:pt x="1076" y="0"/>
                    </a:lnTo>
                    <a:lnTo>
                      <a:pt x="1076" y="2"/>
                    </a:lnTo>
                    <a:lnTo>
                      <a:pt x="0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6" name="Freeform 123"/>
              <p:cNvSpPr>
                <a:spLocks/>
              </p:cNvSpPr>
              <p:nvPr/>
            </p:nvSpPr>
            <p:spPr bwMode="auto">
              <a:xfrm>
                <a:off x="6482" y="1050"/>
                <a:ext cx="113" cy="305"/>
              </a:xfrm>
              <a:custGeom>
                <a:avLst/>
                <a:gdLst>
                  <a:gd name="T0" fmla="*/ 111 w 113"/>
                  <a:gd name="T1" fmla="*/ 305 h 305"/>
                  <a:gd name="T2" fmla="*/ 0 w 113"/>
                  <a:gd name="T3" fmla="*/ 0 h 305"/>
                  <a:gd name="T4" fmla="*/ 2 w 113"/>
                  <a:gd name="T5" fmla="*/ 0 h 305"/>
                  <a:gd name="T6" fmla="*/ 113 w 113"/>
                  <a:gd name="T7" fmla="*/ 305 h 305"/>
                  <a:gd name="T8" fmla="*/ 111 w 113"/>
                  <a:gd name="T9" fmla="*/ 305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305">
                    <a:moveTo>
                      <a:pt x="111" y="305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113" y="305"/>
                    </a:lnTo>
                    <a:lnTo>
                      <a:pt x="111" y="30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7" name="Freeform 124"/>
              <p:cNvSpPr>
                <a:spLocks/>
              </p:cNvSpPr>
              <p:nvPr/>
            </p:nvSpPr>
            <p:spPr bwMode="auto">
              <a:xfrm>
                <a:off x="5869" y="1355"/>
                <a:ext cx="726" cy="317"/>
              </a:xfrm>
              <a:custGeom>
                <a:avLst/>
                <a:gdLst>
                  <a:gd name="T0" fmla="*/ 0 w 726"/>
                  <a:gd name="T1" fmla="*/ 317 h 317"/>
                  <a:gd name="T2" fmla="*/ 0 w 726"/>
                  <a:gd name="T3" fmla="*/ 314 h 317"/>
                  <a:gd name="T4" fmla="*/ 726 w 726"/>
                  <a:gd name="T5" fmla="*/ 0 h 317"/>
                  <a:gd name="T6" fmla="*/ 726 w 726"/>
                  <a:gd name="T7" fmla="*/ 2 h 317"/>
                  <a:gd name="T8" fmla="*/ 0 w 726"/>
                  <a:gd name="T9" fmla="*/ 317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6" h="317">
                    <a:moveTo>
                      <a:pt x="0" y="317"/>
                    </a:moveTo>
                    <a:lnTo>
                      <a:pt x="0" y="314"/>
                    </a:lnTo>
                    <a:lnTo>
                      <a:pt x="726" y="0"/>
                    </a:lnTo>
                    <a:lnTo>
                      <a:pt x="726" y="2"/>
                    </a:lnTo>
                    <a:lnTo>
                      <a:pt x="0" y="3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8" name="Freeform 125"/>
              <p:cNvSpPr>
                <a:spLocks/>
              </p:cNvSpPr>
              <p:nvPr/>
            </p:nvSpPr>
            <p:spPr bwMode="auto">
              <a:xfrm>
                <a:off x="5869" y="1669"/>
                <a:ext cx="177" cy="476"/>
              </a:xfrm>
              <a:custGeom>
                <a:avLst/>
                <a:gdLst>
                  <a:gd name="T0" fmla="*/ 175 w 177"/>
                  <a:gd name="T1" fmla="*/ 476 h 476"/>
                  <a:gd name="T2" fmla="*/ 0 w 177"/>
                  <a:gd name="T3" fmla="*/ 3 h 476"/>
                  <a:gd name="T4" fmla="*/ 2 w 177"/>
                  <a:gd name="T5" fmla="*/ 0 h 476"/>
                  <a:gd name="T6" fmla="*/ 177 w 177"/>
                  <a:gd name="T7" fmla="*/ 473 h 476"/>
                  <a:gd name="T8" fmla="*/ 175 w 177"/>
                  <a:gd name="T9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7" h="476">
                    <a:moveTo>
                      <a:pt x="175" y="476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177" y="473"/>
                    </a:lnTo>
                    <a:lnTo>
                      <a:pt x="175" y="4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29" name="Freeform 126"/>
              <p:cNvSpPr>
                <a:spLocks/>
              </p:cNvSpPr>
              <p:nvPr/>
            </p:nvSpPr>
            <p:spPr bwMode="auto">
              <a:xfrm>
                <a:off x="3478" y="4689"/>
                <a:ext cx="755" cy="376"/>
              </a:xfrm>
              <a:custGeom>
                <a:avLst/>
                <a:gdLst>
                  <a:gd name="T0" fmla="*/ 752 w 755"/>
                  <a:gd name="T1" fmla="*/ 376 h 376"/>
                  <a:gd name="T2" fmla="*/ 0 w 755"/>
                  <a:gd name="T3" fmla="*/ 2 h 376"/>
                  <a:gd name="T4" fmla="*/ 3 w 755"/>
                  <a:gd name="T5" fmla="*/ 0 h 376"/>
                  <a:gd name="T6" fmla="*/ 755 w 755"/>
                  <a:gd name="T7" fmla="*/ 373 h 376"/>
                  <a:gd name="T8" fmla="*/ 752 w 755"/>
                  <a:gd name="T9" fmla="*/ 376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5" h="376">
                    <a:moveTo>
                      <a:pt x="752" y="376"/>
                    </a:moveTo>
                    <a:lnTo>
                      <a:pt x="0" y="2"/>
                    </a:lnTo>
                    <a:lnTo>
                      <a:pt x="3" y="0"/>
                    </a:lnTo>
                    <a:lnTo>
                      <a:pt x="755" y="373"/>
                    </a:lnTo>
                    <a:lnTo>
                      <a:pt x="752" y="3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0" name="Freeform 127"/>
              <p:cNvSpPr>
                <a:spLocks/>
              </p:cNvSpPr>
              <p:nvPr/>
            </p:nvSpPr>
            <p:spPr bwMode="auto">
              <a:xfrm>
                <a:off x="4230" y="4322"/>
                <a:ext cx="622" cy="743"/>
              </a:xfrm>
              <a:custGeom>
                <a:avLst/>
                <a:gdLst>
                  <a:gd name="T0" fmla="*/ 3 w 622"/>
                  <a:gd name="T1" fmla="*/ 743 h 743"/>
                  <a:gd name="T2" fmla="*/ 0 w 622"/>
                  <a:gd name="T3" fmla="*/ 740 h 743"/>
                  <a:gd name="T4" fmla="*/ 622 w 622"/>
                  <a:gd name="T5" fmla="*/ 0 h 743"/>
                  <a:gd name="T6" fmla="*/ 622 w 622"/>
                  <a:gd name="T7" fmla="*/ 3 h 743"/>
                  <a:gd name="T8" fmla="*/ 3 w 622"/>
                  <a:gd name="T9" fmla="*/ 743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2" h="743">
                    <a:moveTo>
                      <a:pt x="3" y="743"/>
                    </a:moveTo>
                    <a:lnTo>
                      <a:pt x="0" y="740"/>
                    </a:lnTo>
                    <a:lnTo>
                      <a:pt x="622" y="0"/>
                    </a:lnTo>
                    <a:lnTo>
                      <a:pt x="622" y="3"/>
                    </a:lnTo>
                    <a:lnTo>
                      <a:pt x="3" y="7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1" name="Freeform 128"/>
              <p:cNvSpPr>
                <a:spLocks/>
              </p:cNvSpPr>
              <p:nvPr/>
            </p:nvSpPr>
            <p:spPr bwMode="auto">
              <a:xfrm>
                <a:off x="3445" y="-5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2" name="Freeform 129"/>
              <p:cNvSpPr>
                <a:spLocks/>
              </p:cNvSpPr>
              <p:nvPr/>
            </p:nvSpPr>
            <p:spPr bwMode="auto">
              <a:xfrm>
                <a:off x="3093" y="319"/>
                <a:ext cx="75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7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2" y="33"/>
                      <a:pt x="14" y="32"/>
                    </a:cubicBezTo>
                    <a:cubicBezTo>
                      <a:pt x="5" y="31"/>
                      <a:pt x="0" y="23"/>
                      <a:pt x="1" y="15"/>
                    </a:cubicBezTo>
                    <a:cubicBezTo>
                      <a:pt x="2" y="6"/>
                      <a:pt x="9" y="0"/>
                      <a:pt x="17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3" name="Freeform 130"/>
              <p:cNvSpPr>
                <a:spLocks/>
              </p:cNvSpPr>
              <p:nvPr/>
            </p:nvSpPr>
            <p:spPr bwMode="auto">
              <a:xfrm>
                <a:off x="2069" y="780"/>
                <a:ext cx="75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4" name="Freeform 131"/>
              <p:cNvSpPr>
                <a:spLocks/>
              </p:cNvSpPr>
              <p:nvPr/>
            </p:nvSpPr>
            <p:spPr bwMode="auto">
              <a:xfrm>
                <a:off x="2440" y="1076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5" name="Freeform 132"/>
              <p:cNvSpPr>
                <a:spLocks/>
              </p:cNvSpPr>
              <p:nvPr/>
            </p:nvSpPr>
            <p:spPr bwMode="auto">
              <a:xfrm>
                <a:off x="1740" y="1783"/>
                <a:ext cx="76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3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6" name="Freeform 133"/>
              <p:cNvSpPr>
                <a:spLocks/>
              </p:cNvSpPr>
              <p:nvPr/>
            </p:nvSpPr>
            <p:spPr bwMode="auto">
              <a:xfrm>
                <a:off x="1470" y="2048"/>
                <a:ext cx="76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7" name="Freeform 134"/>
              <p:cNvSpPr>
                <a:spLocks/>
              </p:cNvSpPr>
              <p:nvPr/>
            </p:nvSpPr>
            <p:spPr bwMode="auto">
              <a:xfrm>
                <a:off x="1842" y="2069"/>
                <a:ext cx="75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8" name="Freeform 135"/>
              <p:cNvSpPr>
                <a:spLocks/>
              </p:cNvSpPr>
              <p:nvPr/>
            </p:nvSpPr>
            <p:spPr bwMode="auto">
              <a:xfrm>
                <a:off x="1693" y="2341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10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39" name="Freeform 136"/>
              <p:cNvSpPr>
                <a:spLocks/>
              </p:cNvSpPr>
              <p:nvPr/>
            </p:nvSpPr>
            <p:spPr bwMode="auto">
              <a:xfrm>
                <a:off x="1390" y="2904"/>
                <a:ext cx="76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0" name="Freeform 137"/>
              <p:cNvSpPr>
                <a:spLocks/>
              </p:cNvSpPr>
              <p:nvPr/>
            </p:nvSpPr>
            <p:spPr bwMode="auto">
              <a:xfrm>
                <a:off x="1943" y="2651"/>
                <a:ext cx="76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1" name="Freeform 138"/>
              <p:cNvSpPr>
                <a:spLocks/>
              </p:cNvSpPr>
              <p:nvPr/>
            </p:nvSpPr>
            <p:spPr bwMode="auto">
              <a:xfrm>
                <a:off x="1688" y="3079"/>
                <a:ext cx="78" cy="78"/>
              </a:xfrm>
              <a:custGeom>
                <a:avLst/>
                <a:gdLst>
                  <a:gd name="T0" fmla="*/ 32 w 33"/>
                  <a:gd name="T1" fmla="*/ 18 h 33"/>
                  <a:gd name="T2" fmla="*/ 15 w 33"/>
                  <a:gd name="T3" fmla="*/ 32 h 33"/>
                  <a:gd name="T4" fmla="*/ 1 w 33"/>
                  <a:gd name="T5" fmla="*/ 15 h 33"/>
                  <a:gd name="T6" fmla="*/ 18 w 33"/>
                  <a:gd name="T7" fmla="*/ 1 h 33"/>
                  <a:gd name="T8" fmla="*/ 32 w 33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3">
                    <a:moveTo>
                      <a:pt x="32" y="18"/>
                    </a:moveTo>
                    <a:cubicBezTo>
                      <a:pt x="31" y="27"/>
                      <a:pt x="23" y="33"/>
                      <a:pt x="15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10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2" name="Freeform 139"/>
              <p:cNvSpPr>
                <a:spLocks/>
              </p:cNvSpPr>
              <p:nvPr/>
            </p:nvSpPr>
            <p:spPr bwMode="auto">
              <a:xfrm>
                <a:off x="1553" y="3315"/>
                <a:ext cx="76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2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3" name="Freeform 140"/>
              <p:cNvSpPr>
                <a:spLocks/>
              </p:cNvSpPr>
              <p:nvPr/>
            </p:nvSpPr>
            <p:spPr bwMode="auto">
              <a:xfrm>
                <a:off x="2002" y="3263"/>
                <a:ext cx="79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4" name="Freeform 141"/>
              <p:cNvSpPr>
                <a:spLocks/>
              </p:cNvSpPr>
              <p:nvPr/>
            </p:nvSpPr>
            <p:spPr bwMode="auto">
              <a:xfrm>
                <a:off x="2497" y="3339"/>
                <a:ext cx="78" cy="75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5" name="Freeform 142"/>
              <p:cNvSpPr>
                <a:spLocks/>
              </p:cNvSpPr>
              <p:nvPr/>
            </p:nvSpPr>
            <p:spPr bwMode="auto">
              <a:xfrm>
                <a:off x="2019" y="4263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6" name="Freeform 143"/>
              <p:cNvSpPr>
                <a:spLocks/>
              </p:cNvSpPr>
              <p:nvPr/>
            </p:nvSpPr>
            <p:spPr bwMode="auto">
              <a:xfrm>
                <a:off x="2934" y="4131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7" name="Freeform 144"/>
              <p:cNvSpPr>
                <a:spLocks/>
              </p:cNvSpPr>
              <p:nvPr/>
            </p:nvSpPr>
            <p:spPr bwMode="auto">
              <a:xfrm>
                <a:off x="3559" y="4280"/>
                <a:ext cx="75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8" name="Freeform 145"/>
              <p:cNvSpPr>
                <a:spLocks/>
              </p:cNvSpPr>
              <p:nvPr/>
            </p:nvSpPr>
            <p:spPr bwMode="auto">
              <a:xfrm>
                <a:off x="4197" y="4750"/>
                <a:ext cx="76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2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9" name="Freeform 146"/>
              <p:cNvSpPr>
                <a:spLocks/>
              </p:cNvSpPr>
              <p:nvPr/>
            </p:nvSpPr>
            <p:spPr bwMode="auto">
              <a:xfrm>
                <a:off x="4192" y="502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0" name="Freeform 147"/>
              <p:cNvSpPr>
                <a:spLocks/>
              </p:cNvSpPr>
              <p:nvPr/>
            </p:nvSpPr>
            <p:spPr bwMode="auto">
              <a:xfrm>
                <a:off x="4327" y="4263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1" name="Freeform 148"/>
              <p:cNvSpPr>
                <a:spLocks/>
              </p:cNvSpPr>
              <p:nvPr/>
            </p:nvSpPr>
            <p:spPr bwMode="auto">
              <a:xfrm>
                <a:off x="4646" y="398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2" name="Freeform 149"/>
              <p:cNvSpPr>
                <a:spLocks/>
              </p:cNvSpPr>
              <p:nvPr/>
            </p:nvSpPr>
            <p:spPr bwMode="auto">
              <a:xfrm>
                <a:off x="5524" y="4218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5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7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5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3" name="Freeform 150"/>
              <p:cNvSpPr>
                <a:spLocks/>
              </p:cNvSpPr>
              <p:nvPr/>
            </p:nvSpPr>
            <p:spPr bwMode="auto">
              <a:xfrm>
                <a:off x="5420" y="4313"/>
                <a:ext cx="78" cy="76"/>
              </a:xfrm>
              <a:custGeom>
                <a:avLst/>
                <a:gdLst>
                  <a:gd name="T0" fmla="*/ 32 w 33"/>
                  <a:gd name="T1" fmla="*/ 17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7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5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4" name="Freeform 151"/>
              <p:cNvSpPr>
                <a:spLocks/>
              </p:cNvSpPr>
              <p:nvPr/>
            </p:nvSpPr>
            <p:spPr bwMode="auto">
              <a:xfrm>
                <a:off x="5791" y="3471"/>
                <a:ext cx="76" cy="76"/>
              </a:xfrm>
              <a:custGeom>
                <a:avLst/>
                <a:gdLst>
                  <a:gd name="T0" fmla="*/ 31 w 32"/>
                  <a:gd name="T1" fmla="*/ 17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7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5"/>
                      <a:pt x="10" y="0"/>
                      <a:pt x="18" y="1"/>
                    </a:cubicBezTo>
                    <a:cubicBezTo>
                      <a:pt x="26" y="2"/>
                      <a:pt x="32" y="9"/>
                      <a:pt x="31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5" name="Freeform 152"/>
              <p:cNvSpPr>
                <a:spLocks/>
              </p:cNvSpPr>
              <p:nvPr/>
            </p:nvSpPr>
            <p:spPr bwMode="auto">
              <a:xfrm>
                <a:off x="6307" y="3178"/>
                <a:ext cx="75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3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6" name="Freeform 153"/>
              <p:cNvSpPr>
                <a:spLocks/>
              </p:cNvSpPr>
              <p:nvPr/>
            </p:nvSpPr>
            <p:spPr bwMode="auto">
              <a:xfrm>
                <a:off x="5765" y="2473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7" name="Freeform 154"/>
              <p:cNvSpPr>
                <a:spLocks/>
              </p:cNvSpPr>
              <p:nvPr/>
            </p:nvSpPr>
            <p:spPr bwMode="auto">
              <a:xfrm>
                <a:off x="6380" y="2852"/>
                <a:ext cx="78" cy="75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8" name="Freeform 155"/>
              <p:cNvSpPr>
                <a:spLocks/>
              </p:cNvSpPr>
              <p:nvPr/>
            </p:nvSpPr>
            <p:spPr bwMode="auto">
              <a:xfrm>
                <a:off x="6002" y="2104"/>
                <a:ext cx="75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59" name="Freeform 156"/>
              <p:cNvSpPr>
                <a:spLocks/>
              </p:cNvSpPr>
              <p:nvPr/>
            </p:nvSpPr>
            <p:spPr bwMode="auto">
              <a:xfrm>
                <a:off x="6668" y="1863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0" name="Freeform 157"/>
              <p:cNvSpPr>
                <a:spLocks/>
              </p:cNvSpPr>
              <p:nvPr/>
            </p:nvSpPr>
            <p:spPr bwMode="auto">
              <a:xfrm>
                <a:off x="5834" y="1639"/>
                <a:ext cx="75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1" name="Freeform 158"/>
              <p:cNvSpPr>
                <a:spLocks/>
              </p:cNvSpPr>
              <p:nvPr/>
            </p:nvSpPr>
            <p:spPr bwMode="auto">
              <a:xfrm>
                <a:off x="6560" y="1322"/>
                <a:ext cx="75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2" name="Freeform 159"/>
              <p:cNvSpPr>
                <a:spLocks/>
              </p:cNvSpPr>
              <p:nvPr/>
            </p:nvSpPr>
            <p:spPr bwMode="auto">
              <a:xfrm>
                <a:off x="6439" y="1014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3" name="Freeform 160"/>
              <p:cNvSpPr>
                <a:spLocks/>
              </p:cNvSpPr>
              <p:nvPr/>
            </p:nvSpPr>
            <p:spPr bwMode="auto">
              <a:xfrm>
                <a:off x="5890" y="1135"/>
                <a:ext cx="78" cy="78"/>
              </a:xfrm>
              <a:custGeom>
                <a:avLst/>
                <a:gdLst>
                  <a:gd name="T0" fmla="*/ 32 w 33"/>
                  <a:gd name="T1" fmla="*/ 18 h 33"/>
                  <a:gd name="T2" fmla="*/ 15 w 33"/>
                  <a:gd name="T3" fmla="*/ 32 h 33"/>
                  <a:gd name="T4" fmla="*/ 1 w 33"/>
                  <a:gd name="T5" fmla="*/ 15 h 33"/>
                  <a:gd name="T6" fmla="*/ 18 w 33"/>
                  <a:gd name="T7" fmla="*/ 1 h 33"/>
                  <a:gd name="T8" fmla="*/ 32 w 33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3">
                    <a:moveTo>
                      <a:pt x="32" y="18"/>
                    </a:moveTo>
                    <a:cubicBezTo>
                      <a:pt x="31" y="27"/>
                      <a:pt x="23" y="33"/>
                      <a:pt x="15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10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4" name="Freeform 161"/>
              <p:cNvSpPr>
                <a:spLocks/>
              </p:cNvSpPr>
              <p:nvPr/>
            </p:nvSpPr>
            <p:spPr bwMode="auto">
              <a:xfrm>
                <a:off x="6257" y="1459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5" name="Freeform 162"/>
              <p:cNvSpPr>
                <a:spLocks/>
              </p:cNvSpPr>
              <p:nvPr/>
            </p:nvSpPr>
            <p:spPr bwMode="auto">
              <a:xfrm>
                <a:off x="5857" y="958"/>
                <a:ext cx="78" cy="75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6" name="Freeform 163"/>
              <p:cNvSpPr>
                <a:spLocks/>
              </p:cNvSpPr>
              <p:nvPr/>
            </p:nvSpPr>
            <p:spPr bwMode="auto">
              <a:xfrm>
                <a:off x="5358" y="674"/>
                <a:ext cx="76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3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7" name="Freeform 164"/>
              <p:cNvSpPr>
                <a:spLocks/>
              </p:cNvSpPr>
              <p:nvPr/>
            </p:nvSpPr>
            <p:spPr bwMode="auto">
              <a:xfrm>
                <a:off x="5772" y="121"/>
                <a:ext cx="76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8" name="Freeform 165"/>
              <p:cNvSpPr>
                <a:spLocks/>
              </p:cNvSpPr>
              <p:nvPr/>
            </p:nvSpPr>
            <p:spPr bwMode="auto">
              <a:xfrm>
                <a:off x="4810" y="345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10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69" name="Freeform 166"/>
              <p:cNvSpPr>
                <a:spLocks/>
              </p:cNvSpPr>
              <p:nvPr/>
            </p:nvSpPr>
            <p:spPr bwMode="auto">
              <a:xfrm>
                <a:off x="4620" y="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0" name="Freeform 167"/>
              <p:cNvSpPr>
                <a:spLocks/>
              </p:cNvSpPr>
              <p:nvPr/>
            </p:nvSpPr>
            <p:spPr bwMode="auto">
              <a:xfrm>
                <a:off x="4412" y="-388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1" name="Freeform 168"/>
              <p:cNvSpPr>
                <a:spLocks/>
              </p:cNvSpPr>
              <p:nvPr/>
            </p:nvSpPr>
            <p:spPr bwMode="auto">
              <a:xfrm>
                <a:off x="3537" y="189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10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2" name="Freeform 169"/>
              <p:cNvSpPr>
                <a:spLocks/>
              </p:cNvSpPr>
              <p:nvPr/>
            </p:nvSpPr>
            <p:spPr bwMode="auto">
              <a:xfrm>
                <a:off x="3708" y="45"/>
                <a:ext cx="75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3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3" name="Freeform 170"/>
              <p:cNvSpPr>
                <a:spLocks/>
              </p:cNvSpPr>
              <p:nvPr/>
            </p:nvSpPr>
            <p:spPr bwMode="auto">
              <a:xfrm>
                <a:off x="3445" y="4658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4" name="Freeform 171"/>
              <p:cNvSpPr>
                <a:spLocks/>
              </p:cNvSpPr>
              <p:nvPr/>
            </p:nvSpPr>
            <p:spPr bwMode="auto">
              <a:xfrm>
                <a:off x="3135" y="4523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5" name="Freeform 172"/>
              <p:cNvSpPr>
                <a:spLocks/>
              </p:cNvSpPr>
              <p:nvPr/>
            </p:nvSpPr>
            <p:spPr bwMode="auto">
              <a:xfrm>
                <a:off x="3258" y="-414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5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6" name="Freeform 173"/>
              <p:cNvSpPr>
                <a:spLocks/>
              </p:cNvSpPr>
              <p:nvPr/>
            </p:nvSpPr>
            <p:spPr bwMode="auto">
              <a:xfrm>
                <a:off x="2854" y="-114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7" name="Freeform 174"/>
              <p:cNvSpPr>
                <a:spLocks/>
              </p:cNvSpPr>
              <p:nvPr/>
            </p:nvSpPr>
            <p:spPr bwMode="auto">
              <a:xfrm>
                <a:off x="2702" y="322"/>
                <a:ext cx="76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8" name="Freeform 175"/>
              <p:cNvSpPr>
                <a:spLocks/>
              </p:cNvSpPr>
              <p:nvPr/>
            </p:nvSpPr>
            <p:spPr bwMode="auto">
              <a:xfrm>
                <a:off x="2000" y="312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9" name="Freeform 176"/>
              <p:cNvSpPr>
                <a:spLocks/>
              </p:cNvSpPr>
              <p:nvPr/>
            </p:nvSpPr>
            <p:spPr bwMode="auto">
              <a:xfrm>
                <a:off x="1574" y="131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0" name="Freeform 177"/>
              <p:cNvSpPr>
                <a:spLocks/>
              </p:cNvSpPr>
              <p:nvPr/>
            </p:nvSpPr>
            <p:spPr bwMode="auto">
              <a:xfrm>
                <a:off x="1312" y="1740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5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1" name="Freeform 178"/>
              <p:cNvSpPr>
                <a:spLocks/>
              </p:cNvSpPr>
              <p:nvPr/>
            </p:nvSpPr>
            <p:spPr bwMode="auto">
              <a:xfrm>
                <a:off x="3868" y="-400"/>
                <a:ext cx="76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3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2" name="Freeform 179"/>
              <p:cNvSpPr>
                <a:spLocks/>
              </p:cNvSpPr>
              <p:nvPr/>
            </p:nvSpPr>
            <p:spPr bwMode="auto">
              <a:xfrm>
                <a:off x="5458" y="4355"/>
                <a:ext cx="1790" cy="1214"/>
              </a:xfrm>
              <a:custGeom>
                <a:avLst/>
                <a:gdLst>
                  <a:gd name="T0" fmla="*/ 1787 w 1790"/>
                  <a:gd name="T1" fmla="*/ 1214 h 1214"/>
                  <a:gd name="T2" fmla="*/ 0 w 1790"/>
                  <a:gd name="T3" fmla="*/ 3 h 1214"/>
                  <a:gd name="T4" fmla="*/ 2 w 1790"/>
                  <a:gd name="T5" fmla="*/ 0 h 1214"/>
                  <a:gd name="T6" fmla="*/ 1790 w 1790"/>
                  <a:gd name="T7" fmla="*/ 1211 h 1214"/>
                  <a:gd name="T8" fmla="*/ 1787 w 1790"/>
                  <a:gd name="T9" fmla="*/ 1214 h 1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90" h="1214">
                    <a:moveTo>
                      <a:pt x="1787" y="1214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1790" y="1211"/>
                    </a:lnTo>
                    <a:lnTo>
                      <a:pt x="1787" y="12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3" name="Freeform 180"/>
              <p:cNvSpPr>
                <a:spLocks/>
              </p:cNvSpPr>
              <p:nvPr/>
            </p:nvSpPr>
            <p:spPr bwMode="auto">
              <a:xfrm>
                <a:off x="6349" y="3232"/>
                <a:ext cx="889" cy="2322"/>
              </a:xfrm>
              <a:custGeom>
                <a:avLst/>
                <a:gdLst>
                  <a:gd name="T0" fmla="*/ 887 w 889"/>
                  <a:gd name="T1" fmla="*/ 2322 h 2322"/>
                  <a:gd name="T2" fmla="*/ 0 w 889"/>
                  <a:gd name="T3" fmla="*/ 0 h 2322"/>
                  <a:gd name="T4" fmla="*/ 3 w 889"/>
                  <a:gd name="T5" fmla="*/ 0 h 2322"/>
                  <a:gd name="T6" fmla="*/ 889 w 889"/>
                  <a:gd name="T7" fmla="*/ 2322 h 2322"/>
                  <a:gd name="T8" fmla="*/ 887 w 889"/>
                  <a:gd name="T9" fmla="*/ 2322 h 2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9" h="2322">
                    <a:moveTo>
                      <a:pt x="887" y="232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889" y="2322"/>
                    </a:lnTo>
                    <a:lnTo>
                      <a:pt x="887" y="23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4" name="Freeform 181"/>
              <p:cNvSpPr>
                <a:spLocks/>
              </p:cNvSpPr>
              <p:nvPr/>
            </p:nvSpPr>
            <p:spPr bwMode="auto">
              <a:xfrm>
                <a:off x="5829" y="3507"/>
                <a:ext cx="1419" cy="2059"/>
              </a:xfrm>
              <a:custGeom>
                <a:avLst/>
                <a:gdLst>
                  <a:gd name="T0" fmla="*/ 1416 w 1419"/>
                  <a:gd name="T1" fmla="*/ 2059 h 2059"/>
                  <a:gd name="T2" fmla="*/ 0 w 1419"/>
                  <a:gd name="T3" fmla="*/ 2 h 2059"/>
                  <a:gd name="T4" fmla="*/ 2 w 1419"/>
                  <a:gd name="T5" fmla="*/ 0 h 2059"/>
                  <a:gd name="T6" fmla="*/ 1419 w 1419"/>
                  <a:gd name="T7" fmla="*/ 2059 h 2059"/>
                  <a:gd name="T8" fmla="*/ 1416 w 1419"/>
                  <a:gd name="T9" fmla="*/ 2059 h 2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19" h="2059">
                    <a:moveTo>
                      <a:pt x="1416" y="2059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1419" y="2059"/>
                    </a:lnTo>
                    <a:lnTo>
                      <a:pt x="1416" y="205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5" name="Freeform 182"/>
              <p:cNvSpPr>
                <a:spLocks/>
              </p:cNvSpPr>
              <p:nvPr/>
            </p:nvSpPr>
            <p:spPr bwMode="auto">
              <a:xfrm>
                <a:off x="4230" y="5062"/>
                <a:ext cx="3018" cy="507"/>
              </a:xfrm>
              <a:custGeom>
                <a:avLst/>
                <a:gdLst>
                  <a:gd name="T0" fmla="*/ 3018 w 3018"/>
                  <a:gd name="T1" fmla="*/ 507 h 507"/>
                  <a:gd name="T2" fmla="*/ 0 w 3018"/>
                  <a:gd name="T3" fmla="*/ 3 h 507"/>
                  <a:gd name="T4" fmla="*/ 3 w 3018"/>
                  <a:gd name="T5" fmla="*/ 0 h 507"/>
                  <a:gd name="T6" fmla="*/ 3018 w 3018"/>
                  <a:gd name="T7" fmla="*/ 504 h 507"/>
                  <a:gd name="T8" fmla="*/ 3018 w 3018"/>
                  <a:gd name="T9" fmla="*/ 507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18" h="507">
                    <a:moveTo>
                      <a:pt x="3018" y="507"/>
                    </a:moveTo>
                    <a:lnTo>
                      <a:pt x="0" y="3"/>
                    </a:lnTo>
                    <a:lnTo>
                      <a:pt x="3" y="0"/>
                    </a:lnTo>
                    <a:lnTo>
                      <a:pt x="3018" y="504"/>
                    </a:lnTo>
                    <a:lnTo>
                      <a:pt x="3018" y="50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6" name="Freeform 183"/>
              <p:cNvSpPr>
                <a:spLocks/>
              </p:cNvSpPr>
              <p:nvPr/>
            </p:nvSpPr>
            <p:spPr bwMode="auto">
              <a:xfrm>
                <a:off x="4374" y="4301"/>
                <a:ext cx="2838" cy="1263"/>
              </a:xfrm>
              <a:custGeom>
                <a:avLst/>
                <a:gdLst>
                  <a:gd name="T0" fmla="*/ 2836 w 2838"/>
                  <a:gd name="T1" fmla="*/ 1263 h 1263"/>
                  <a:gd name="T2" fmla="*/ 0 w 2838"/>
                  <a:gd name="T3" fmla="*/ 2 h 1263"/>
                  <a:gd name="T4" fmla="*/ 0 w 2838"/>
                  <a:gd name="T5" fmla="*/ 0 h 1263"/>
                  <a:gd name="T6" fmla="*/ 2838 w 2838"/>
                  <a:gd name="T7" fmla="*/ 1260 h 1263"/>
                  <a:gd name="T8" fmla="*/ 2836 w 2838"/>
                  <a:gd name="T9" fmla="*/ 1263 h 1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38" h="1263">
                    <a:moveTo>
                      <a:pt x="2836" y="1263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838" y="1260"/>
                    </a:lnTo>
                    <a:lnTo>
                      <a:pt x="2836" y="12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7" name="Freeform 184"/>
              <p:cNvSpPr>
                <a:spLocks/>
              </p:cNvSpPr>
              <p:nvPr/>
            </p:nvSpPr>
            <p:spPr bwMode="auto">
              <a:xfrm>
                <a:off x="7210" y="5528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8" name="Freeform 185"/>
              <p:cNvSpPr>
                <a:spLocks/>
              </p:cNvSpPr>
              <p:nvPr/>
            </p:nvSpPr>
            <p:spPr bwMode="auto">
              <a:xfrm>
                <a:off x="872" y="3183"/>
                <a:ext cx="684" cy="168"/>
              </a:xfrm>
              <a:custGeom>
                <a:avLst/>
                <a:gdLst>
                  <a:gd name="T0" fmla="*/ 684 w 684"/>
                  <a:gd name="T1" fmla="*/ 168 h 168"/>
                  <a:gd name="T2" fmla="*/ 0 w 684"/>
                  <a:gd name="T3" fmla="*/ 2 h 168"/>
                  <a:gd name="T4" fmla="*/ 2 w 684"/>
                  <a:gd name="T5" fmla="*/ 0 h 168"/>
                  <a:gd name="T6" fmla="*/ 684 w 684"/>
                  <a:gd name="T7" fmla="*/ 165 h 168"/>
                  <a:gd name="T8" fmla="*/ 684 w 684"/>
                  <a:gd name="T9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4" h="168">
                    <a:moveTo>
                      <a:pt x="684" y="168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684" y="165"/>
                    </a:lnTo>
                    <a:lnTo>
                      <a:pt x="684" y="16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9" name="Freeform 186"/>
              <p:cNvSpPr>
                <a:spLocks/>
              </p:cNvSpPr>
              <p:nvPr/>
            </p:nvSpPr>
            <p:spPr bwMode="auto">
              <a:xfrm>
                <a:off x="839" y="3180"/>
                <a:ext cx="106" cy="792"/>
              </a:xfrm>
              <a:custGeom>
                <a:avLst/>
                <a:gdLst>
                  <a:gd name="T0" fmla="*/ 104 w 106"/>
                  <a:gd name="T1" fmla="*/ 792 h 792"/>
                  <a:gd name="T2" fmla="*/ 0 w 106"/>
                  <a:gd name="T3" fmla="*/ 0 h 792"/>
                  <a:gd name="T4" fmla="*/ 2 w 106"/>
                  <a:gd name="T5" fmla="*/ 0 h 792"/>
                  <a:gd name="T6" fmla="*/ 106 w 106"/>
                  <a:gd name="T7" fmla="*/ 792 h 792"/>
                  <a:gd name="T8" fmla="*/ 104 w 106"/>
                  <a:gd name="T9" fmla="*/ 792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792">
                    <a:moveTo>
                      <a:pt x="104" y="792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106" y="792"/>
                    </a:lnTo>
                    <a:lnTo>
                      <a:pt x="104" y="79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0" name="Rectangle 187"/>
              <p:cNvSpPr>
                <a:spLocks noChangeArrowheads="1"/>
              </p:cNvSpPr>
              <p:nvPr/>
            </p:nvSpPr>
            <p:spPr bwMode="auto">
              <a:xfrm>
                <a:off x="657" y="3970"/>
                <a:ext cx="288" cy="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1" name="Freeform 188"/>
              <p:cNvSpPr>
                <a:spLocks/>
              </p:cNvSpPr>
              <p:nvPr/>
            </p:nvSpPr>
            <p:spPr bwMode="auto">
              <a:xfrm>
                <a:off x="4467" y="-501"/>
                <a:ext cx="544" cy="172"/>
              </a:xfrm>
              <a:custGeom>
                <a:avLst/>
                <a:gdLst>
                  <a:gd name="T0" fmla="*/ 0 w 544"/>
                  <a:gd name="T1" fmla="*/ 172 h 172"/>
                  <a:gd name="T2" fmla="*/ 0 w 544"/>
                  <a:gd name="T3" fmla="*/ 170 h 172"/>
                  <a:gd name="T4" fmla="*/ 544 w 544"/>
                  <a:gd name="T5" fmla="*/ 0 h 172"/>
                  <a:gd name="T6" fmla="*/ 544 w 544"/>
                  <a:gd name="T7" fmla="*/ 2 h 172"/>
                  <a:gd name="T8" fmla="*/ 0 w 544"/>
                  <a:gd name="T9" fmla="*/ 17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4" h="172">
                    <a:moveTo>
                      <a:pt x="0" y="172"/>
                    </a:moveTo>
                    <a:lnTo>
                      <a:pt x="0" y="170"/>
                    </a:lnTo>
                    <a:lnTo>
                      <a:pt x="544" y="0"/>
                    </a:lnTo>
                    <a:lnTo>
                      <a:pt x="544" y="2"/>
                    </a:lnTo>
                    <a:lnTo>
                      <a:pt x="0" y="1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2" name="Freeform 189"/>
              <p:cNvSpPr>
                <a:spLocks/>
              </p:cNvSpPr>
              <p:nvPr/>
            </p:nvSpPr>
            <p:spPr bwMode="auto">
              <a:xfrm>
                <a:off x="4826" y="-1012"/>
                <a:ext cx="185" cy="513"/>
              </a:xfrm>
              <a:custGeom>
                <a:avLst/>
                <a:gdLst>
                  <a:gd name="T0" fmla="*/ 185 w 185"/>
                  <a:gd name="T1" fmla="*/ 513 h 513"/>
                  <a:gd name="T2" fmla="*/ 0 w 185"/>
                  <a:gd name="T3" fmla="*/ 2 h 513"/>
                  <a:gd name="T4" fmla="*/ 0 w 185"/>
                  <a:gd name="T5" fmla="*/ 0 h 513"/>
                  <a:gd name="T6" fmla="*/ 185 w 185"/>
                  <a:gd name="T7" fmla="*/ 511 h 513"/>
                  <a:gd name="T8" fmla="*/ 185 w 185"/>
                  <a:gd name="T9" fmla="*/ 513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5" h="513">
                    <a:moveTo>
                      <a:pt x="185" y="513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185" y="511"/>
                    </a:lnTo>
                    <a:lnTo>
                      <a:pt x="185" y="5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3" name="Freeform 190"/>
              <p:cNvSpPr>
                <a:spLocks/>
              </p:cNvSpPr>
              <p:nvPr/>
            </p:nvSpPr>
            <p:spPr bwMode="auto">
              <a:xfrm>
                <a:off x="4467" y="-1012"/>
                <a:ext cx="359" cy="683"/>
              </a:xfrm>
              <a:custGeom>
                <a:avLst/>
                <a:gdLst>
                  <a:gd name="T0" fmla="*/ 2 w 359"/>
                  <a:gd name="T1" fmla="*/ 683 h 683"/>
                  <a:gd name="T2" fmla="*/ 0 w 359"/>
                  <a:gd name="T3" fmla="*/ 681 h 683"/>
                  <a:gd name="T4" fmla="*/ 359 w 359"/>
                  <a:gd name="T5" fmla="*/ 0 h 683"/>
                  <a:gd name="T6" fmla="*/ 359 w 359"/>
                  <a:gd name="T7" fmla="*/ 2 h 683"/>
                  <a:gd name="T8" fmla="*/ 2 w 359"/>
                  <a:gd name="T9" fmla="*/ 683 h 6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9" h="683">
                    <a:moveTo>
                      <a:pt x="2" y="683"/>
                    </a:moveTo>
                    <a:lnTo>
                      <a:pt x="0" y="681"/>
                    </a:lnTo>
                    <a:lnTo>
                      <a:pt x="359" y="0"/>
                    </a:lnTo>
                    <a:lnTo>
                      <a:pt x="359" y="2"/>
                    </a:lnTo>
                    <a:lnTo>
                      <a:pt x="2" y="68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4" name="Freeform 191"/>
              <p:cNvSpPr>
                <a:spLocks/>
              </p:cNvSpPr>
              <p:nvPr/>
            </p:nvSpPr>
            <p:spPr bwMode="auto">
              <a:xfrm>
                <a:off x="4826" y="-1253"/>
                <a:ext cx="717" cy="243"/>
              </a:xfrm>
              <a:custGeom>
                <a:avLst/>
                <a:gdLst>
                  <a:gd name="T0" fmla="*/ 0 w 717"/>
                  <a:gd name="T1" fmla="*/ 243 h 243"/>
                  <a:gd name="T2" fmla="*/ 0 w 717"/>
                  <a:gd name="T3" fmla="*/ 241 h 243"/>
                  <a:gd name="T4" fmla="*/ 714 w 717"/>
                  <a:gd name="T5" fmla="*/ 0 h 243"/>
                  <a:gd name="T6" fmla="*/ 717 w 717"/>
                  <a:gd name="T7" fmla="*/ 2 h 243"/>
                  <a:gd name="T8" fmla="*/ 0 w 717"/>
                  <a:gd name="T9" fmla="*/ 243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7" h="243">
                    <a:moveTo>
                      <a:pt x="0" y="243"/>
                    </a:moveTo>
                    <a:lnTo>
                      <a:pt x="0" y="241"/>
                    </a:lnTo>
                    <a:lnTo>
                      <a:pt x="714" y="0"/>
                    </a:lnTo>
                    <a:lnTo>
                      <a:pt x="717" y="2"/>
                    </a:lnTo>
                    <a:lnTo>
                      <a:pt x="0" y="24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5" name="Freeform 192"/>
              <p:cNvSpPr>
                <a:spLocks/>
              </p:cNvSpPr>
              <p:nvPr/>
            </p:nvSpPr>
            <p:spPr bwMode="auto">
              <a:xfrm>
                <a:off x="619" y="393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6" name="Freeform 193"/>
              <p:cNvSpPr>
                <a:spLocks/>
              </p:cNvSpPr>
              <p:nvPr/>
            </p:nvSpPr>
            <p:spPr bwMode="auto">
              <a:xfrm>
                <a:off x="908" y="3935"/>
                <a:ext cx="75" cy="75"/>
              </a:xfrm>
              <a:custGeom>
                <a:avLst/>
                <a:gdLst>
                  <a:gd name="T0" fmla="*/ 31 w 32"/>
                  <a:gd name="T1" fmla="*/ 17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7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7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9"/>
                      <a:pt x="31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7" name="Freeform 194"/>
              <p:cNvSpPr>
                <a:spLocks/>
              </p:cNvSpPr>
              <p:nvPr/>
            </p:nvSpPr>
            <p:spPr bwMode="auto">
              <a:xfrm>
                <a:off x="803" y="314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7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5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7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8" name="Freeform 195"/>
              <p:cNvSpPr>
                <a:spLocks/>
              </p:cNvSpPr>
              <p:nvPr/>
            </p:nvSpPr>
            <p:spPr bwMode="auto">
              <a:xfrm>
                <a:off x="3258" y="-414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5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99" name="Freeform 196"/>
              <p:cNvSpPr>
                <a:spLocks/>
              </p:cNvSpPr>
              <p:nvPr/>
            </p:nvSpPr>
            <p:spPr bwMode="auto">
              <a:xfrm>
                <a:off x="2854" y="-114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9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0" name="Freeform 197"/>
              <p:cNvSpPr>
                <a:spLocks/>
              </p:cNvSpPr>
              <p:nvPr/>
            </p:nvSpPr>
            <p:spPr bwMode="auto">
              <a:xfrm>
                <a:off x="2702" y="322"/>
                <a:ext cx="76" cy="75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2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1" name="Freeform 198"/>
              <p:cNvSpPr>
                <a:spLocks/>
              </p:cNvSpPr>
              <p:nvPr/>
            </p:nvSpPr>
            <p:spPr bwMode="auto">
              <a:xfrm>
                <a:off x="2000" y="312"/>
                <a:ext cx="78" cy="76"/>
              </a:xfrm>
              <a:custGeom>
                <a:avLst/>
                <a:gdLst>
                  <a:gd name="T0" fmla="*/ 32 w 33"/>
                  <a:gd name="T1" fmla="*/ 18 h 32"/>
                  <a:gd name="T2" fmla="*/ 15 w 33"/>
                  <a:gd name="T3" fmla="*/ 31 h 32"/>
                  <a:gd name="T4" fmla="*/ 1 w 33"/>
                  <a:gd name="T5" fmla="*/ 14 h 32"/>
                  <a:gd name="T6" fmla="*/ 18 w 33"/>
                  <a:gd name="T7" fmla="*/ 1 h 32"/>
                  <a:gd name="T8" fmla="*/ 32 w 33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32" y="18"/>
                    </a:moveTo>
                    <a:cubicBezTo>
                      <a:pt x="31" y="26"/>
                      <a:pt x="23" y="32"/>
                      <a:pt x="15" y="31"/>
                    </a:cubicBezTo>
                    <a:cubicBezTo>
                      <a:pt x="6" y="30"/>
                      <a:pt x="0" y="22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3" y="9"/>
                      <a:pt x="32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2" name="Freeform 199"/>
              <p:cNvSpPr>
                <a:spLocks/>
              </p:cNvSpPr>
              <p:nvPr/>
            </p:nvSpPr>
            <p:spPr bwMode="auto">
              <a:xfrm>
                <a:off x="1574" y="1312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3" name="Freeform 200"/>
              <p:cNvSpPr>
                <a:spLocks/>
              </p:cNvSpPr>
              <p:nvPr/>
            </p:nvSpPr>
            <p:spPr bwMode="auto">
              <a:xfrm>
                <a:off x="1312" y="1740"/>
                <a:ext cx="76" cy="76"/>
              </a:xfrm>
              <a:custGeom>
                <a:avLst/>
                <a:gdLst>
                  <a:gd name="T0" fmla="*/ 31 w 32"/>
                  <a:gd name="T1" fmla="*/ 18 h 32"/>
                  <a:gd name="T2" fmla="*/ 15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5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7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4" name="Freeform 201"/>
              <p:cNvSpPr>
                <a:spLocks/>
              </p:cNvSpPr>
              <p:nvPr/>
            </p:nvSpPr>
            <p:spPr bwMode="auto">
              <a:xfrm>
                <a:off x="3868" y="-400"/>
                <a:ext cx="76" cy="78"/>
              </a:xfrm>
              <a:custGeom>
                <a:avLst/>
                <a:gdLst>
                  <a:gd name="T0" fmla="*/ 31 w 32"/>
                  <a:gd name="T1" fmla="*/ 18 h 33"/>
                  <a:gd name="T2" fmla="*/ 14 w 32"/>
                  <a:gd name="T3" fmla="*/ 32 h 33"/>
                  <a:gd name="T4" fmla="*/ 1 w 32"/>
                  <a:gd name="T5" fmla="*/ 15 h 33"/>
                  <a:gd name="T6" fmla="*/ 18 w 32"/>
                  <a:gd name="T7" fmla="*/ 1 h 33"/>
                  <a:gd name="T8" fmla="*/ 31 w 32"/>
                  <a:gd name="T9" fmla="*/ 1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3">
                    <a:moveTo>
                      <a:pt x="31" y="18"/>
                    </a:moveTo>
                    <a:cubicBezTo>
                      <a:pt x="30" y="27"/>
                      <a:pt x="23" y="33"/>
                      <a:pt x="14" y="32"/>
                    </a:cubicBezTo>
                    <a:cubicBezTo>
                      <a:pt x="6" y="31"/>
                      <a:pt x="0" y="23"/>
                      <a:pt x="1" y="15"/>
                    </a:cubicBezTo>
                    <a:cubicBezTo>
                      <a:pt x="2" y="6"/>
                      <a:pt x="10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5" name="Freeform 202"/>
              <p:cNvSpPr>
                <a:spLocks/>
              </p:cNvSpPr>
              <p:nvPr/>
            </p:nvSpPr>
            <p:spPr bwMode="auto">
              <a:xfrm>
                <a:off x="6087" y="340"/>
                <a:ext cx="75" cy="76"/>
              </a:xfrm>
              <a:custGeom>
                <a:avLst/>
                <a:gdLst>
                  <a:gd name="T0" fmla="*/ 31 w 32"/>
                  <a:gd name="T1" fmla="*/ 18 h 32"/>
                  <a:gd name="T2" fmla="*/ 14 w 32"/>
                  <a:gd name="T3" fmla="*/ 31 h 32"/>
                  <a:gd name="T4" fmla="*/ 1 w 32"/>
                  <a:gd name="T5" fmla="*/ 14 h 32"/>
                  <a:gd name="T6" fmla="*/ 18 w 32"/>
                  <a:gd name="T7" fmla="*/ 1 h 32"/>
                  <a:gd name="T8" fmla="*/ 31 w 32"/>
                  <a:gd name="T9" fmla="*/ 1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1" y="18"/>
                    </a:moveTo>
                    <a:cubicBezTo>
                      <a:pt x="30" y="26"/>
                      <a:pt x="23" y="32"/>
                      <a:pt x="14" y="31"/>
                    </a:cubicBezTo>
                    <a:cubicBezTo>
                      <a:pt x="6" y="30"/>
                      <a:pt x="0" y="23"/>
                      <a:pt x="1" y="14"/>
                    </a:cubicBezTo>
                    <a:cubicBezTo>
                      <a:pt x="2" y="6"/>
                      <a:pt x="9" y="0"/>
                      <a:pt x="18" y="1"/>
                    </a:cubicBezTo>
                    <a:cubicBezTo>
                      <a:pt x="26" y="2"/>
                      <a:pt x="32" y="10"/>
                      <a:pt x="31" y="1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6" name="Freeform 203"/>
              <p:cNvSpPr>
                <a:spLocks/>
              </p:cNvSpPr>
              <p:nvPr/>
            </p:nvSpPr>
            <p:spPr bwMode="auto">
              <a:xfrm>
                <a:off x="4963" y="-542"/>
                <a:ext cx="81" cy="83"/>
              </a:xfrm>
              <a:custGeom>
                <a:avLst/>
                <a:gdLst>
                  <a:gd name="T0" fmla="*/ 31 w 34"/>
                  <a:gd name="T1" fmla="*/ 11 h 35"/>
                  <a:gd name="T2" fmla="*/ 23 w 34"/>
                  <a:gd name="T3" fmla="*/ 31 h 35"/>
                  <a:gd name="T4" fmla="*/ 3 w 34"/>
                  <a:gd name="T5" fmla="*/ 24 h 35"/>
                  <a:gd name="T6" fmla="*/ 11 w 34"/>
                  <a:gd name="T7" fmla="*/ 3 h 35"/>
                  <a:gd name="T8" fmla="*/ 31 w 34"/>
                  <a:gd name="T9" fmla="*/ 1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5">
                    <a:moveTo>
                      <a:pt x="31" y="11"/>
                    </a:moveTo>
                    <a:cubicBezTo>
                      <a:pt x="34" y="19"/>
                      <a:pt x="31" y="28"/>
                      <a:pt x="23" y="31"/>
                    </a:cubicBezTo>
                    <a:cubicBezTo>
                      <a:pt x="16" y="35"/>
                      <a:pt x="7" y="31"/>
                      <a:pt x="3" y="24"/>
                    </a:cubicBezTo>
                    <a:cubicBezTo>
                      <a:pt x="0" y="16"/>
                      <a:pt x="3" y="7"/>
                      <a:pt x="11" y="3"/>
                    </a:cubicBezTo>
                    <a:cubicBezTo>
                      <a:pt x="18" y="0"/>
                      <a:pt x="28" y="3"/>
                      <a:pt x="3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7" name="Freeform 204"/>
              <p:cNvSpPr>
                <a:spLocks/>
              </p:cNvSpPr>
              <p:nvPr/>
            </p:nvSpPr>
            <p:spPr bwMode="auto">
              <a:xfrm>
                <a:off x="5503" y="-1286"/>
                <a:ext cx="80" cy="82"/>
              </a:xfrm>
              <a:custGeom>
                <a:avLst/>
                <a:gdLst>
                  <a:gd name="T0" fmla="*/ 31 w 34"/>
                  <a:gd name="T1" fmla="*/ 11 h 35"/>
                  <a:gd name="T2" fmla="*/ 23 w 34"/>
                  <a:gd name="T3" fmla="*/ 31 h 35"/>
                  <a:gd name="T4" fmla="*/ 3 w 34"/>
                  <a:gd name="T5" fmla="*/ 24 h 35"/>
                  <a:gd name="T6" fmla="*/ 11 w 34"/>
                  <a:gd name="T7" fmla="*/ 3 h 35"/>
                  <a:gd name="T8" fmla="*/ 31 w 34"/>
                  <a:gd name="T9" fmla="*/ 1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5">
                    <a:moveTo>
                      <a:pt x="31" y="11"/>
                    </a:moveTo>
                    <a:cubicBezTo>
                      <a:pt x="34" y="19"/>
                      <a:pt x="31" y="28"/>
                      <a:pt x="23" y="31"/>
                    </a:cubicBezTo>
                    <a:cubicBezTo>
                      <a:pt x="16" y="35"/>
                      <a:pt x="7" y="31"/>
                      <a:pt x="3" y="24"/>
                    </a:cubicBezTo>
                    <a:cubicBezTo>
                      <a:pt x="0" y="16"/>
                      <a:pt x="3" y="7"/>
                      <a:pt x="11" y="3"/>
                    </a:cubicBezTo>
                    <a:cubicBezTo>
                      <a:pt x="18" y="0"/>
                      <a:pt x="27" y="3"/>
                      <a:pt x="31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  <p:sp>
          <p:nvSpPr>
            <p:cNvPr id="7" name="Freeform 206"/>
            <p:cNvSpPr>
              <a:spLocks/>
            </p:cNvSpPr>
            <p:nvPr/>
          </p:nvSpPr>
          <p:spPr bwMode="auto">
            <a:xfrm>
              <a:off x="7597776" y="-1670050"/>
              <a:ext cx="127000" cy="131763"/>
            </a:xfrm>
            <a:custGeom>
              <a:avLst/>
              <a:gdLst>
                <a:gd name="T0" fmla="*/ 31 w 34"/>
                <a:gd name="T1" fmla="*/ 11 h 35"/>
                <a:gd name="T2" fmla="*/ 23 w 34"/>
                <a:gd name="T3" fmla="*/ 31 h 35"/>
                <a:gd name="T4" fmla="*/ 3 w 34"/>
                <a:gd name="T5" fmla="*/ 24 h 35"/>
                <a:gd name="T6" fmla="*/ 11 w 34"/>
                <a:gd name="T7" fmla="*/ 4 h 35"/>
                <a:gd name="T8" fmla="*/ 31 w 34"/>
                <a:gd name="T9" fmla="*/ 1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5">
                  <a:moveTo>
                    <a:pt x="31" y="11"/>
                  </a:moveTo>
                  <a:cubicBezTo>
                    <a:pt x="34" y="19"/>
                    <a:pt x="31" y="28"/>
                    <a:pt x="23" y="31"/>
                  </a:cubicBezTo>
                  <a:cubicBezTo>
                    <a:pt x="16" y="35"/>
                    <a:pt x="7" y="32"/>
                    <a:pt x="3" y="24"/>
                  </a:cubicBezTo>
                  <a:cubicBezTo>
                    <a:pt x="0" y="16"/>
                    <a:pt x="3" y="7"/>
                    <a:pt x="11" y="4"/>
                  </a:cubicBezTo>
                  <a:cubicBezTo>
                    <a:pt x="18" y="0"/>
                    <a:pt x="27" y="4"/>
                    <a:pt x="3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08" name="Oval 207"/>
          <p:cNvSpPr/>
          <p:nvPr/>
        </p:nvSpPr>
        <p:spPr>
          <a:xfrm>
            <a:off x="2886024" y="1743024"/>
            <a:ext cx="3371953" cy="33719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209" name="Title 1"/>
          <p:cNvSpPr txBox="1">
            <a:spLocks/>
          </p:cNvSpPr>
          <p:nvPr/>
        </p:nvSpPr>
        <p:spPr>
          <a:xfrm>
            <a:off x="2479179" y="2731841"/>
            <a:ext cx="4185642" cy="108343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k-SK" sz="3600" dirty="0" smtClean="0">
                <a:solidFill>
                  <a:schemeClr val="accent1"/>
                </a:solidFill>
              </a:rPr>
              <a:t>Thank you</a:t>
            </a:r>
            <a:endParaRPr lang="id-ID" sz="3600" dirty="0">
              <a:solidFill>
                <a:schemeClr val="accent1"/>
              </a:solidFill>
            </a:endParaRPr>
          </a:p>
        </p:txBody>
      </p:sp>
      <p:cxnSp>
        <p:nvCxnSpPr>
          <p:cNvPr id="210" name="Straight Connector 209"/>
          <p:cNvCxnSpPr/>
          <p:nvPr/>
        </p:nvCxnSpPr>
        <p:spPr>
          <a:xfrm>
            <a:off x="3339223" y="3759603"/>
            <a:ext cx="2465555" cy="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Subtitle 2"/>
          <p:cNvSpPr txBox="1">
            <a:spLocks/>
          </p:cNvSpPr>
          <p:nvPr/>
        </p:nvSpPr>
        <p:spPr>
          <a:xfrm>
            <a:off x="3283147" y="3876398"/>
            <a:ext cx="2777977" cy="37096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k-SK" sz="1350" dirty="0">
                <a:solidFill>
                  <a:schemeClr val="accent1"/>
                </a:solidFill>
              </a:rPr>
              <a:t>d</a:t>
            </a:r>
            <a:r>
              <a:rPr lang="sk-SK" sz="1350" dirty="0" smtClean="0">
                <a:solidFill>
                  <a:schemeClr val="accent1"/>
                </a:solidFill>
              </a:rPr>
              <a:t>aniela.kellerova@nadaciapontis.sk</a:t>
            </a:r>
            <a:endParaRPr lang="id-ID" sz="1350" dirty="0">
              <a:solidFill>
                <a:schemeClr val="accent1"/>
              </a:solidFill>
            </a:endParaRP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0" y="5580000"/>
            <a:ext cx="276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73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 animBg="1"/>
      <p:bldP spid="209" grpId="0"/>
      <p:bldP spid="2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8" name="Freeform: Shape 17"/>
          <p:cNvSpPr/>
          <p:nvPr/>
        </p:nvSpPr>
        <p:spPr>
          <a:xfrm>
            <a:off x="-1503" y="-4593"/>
            <a:ext cx="9144000" cy="4352854"/>
          </a:xfrm>
          <a:custGeom>
            <a:avLst/>
            <a:gdLst>
              <a:gd name="connsiteX0" fmla="*/ 0 w 9144000"/>
              <a:gd name="connsiteY0" fmla="*/ 0 h 4352854"/>
              <a:gd name="connsiteX1" fmla="*/ 9144000 w 9144000"/>
              <a:gd name="connsiteY1" fmla="*/ 0 h 4352854"/>
              <a:gd name="connsiteX2" fmla="*/ 9144000 w 9144000"/>
              <a:gd name="connsiteY2" fmla="*/ 4352854 h 4352854"/>
              <a:gd name="connsiteX3" fmla="*/ 5300293 w 9144000"/>
              <a:gd name="connsiteY3" fmla="*/ 4352854 h 4352854"/>
              <a:gd name="connsiteX4" fmla="*/ 5301071 w 9144000"/>
              <a:gd name="connsiteY4" fmla="*/ 4345134 h 4352854"/>
              <a:gd name="connsiteX5" fmla="*/ 4572001 w 9144000"/>
              <a:gd name="connsiteY5" fmla="*/ 3616254 h 4352854"/>
              <a:gd name="connsiteX6" fmla="*/ 3842931 w 9144000"/>
              <a:gd name="connsiteY6" fmla="*/ 4345134 h 4352854"/>
              <a:gd name="connsiteX7" fmla="*/ 3843710 w 9144000"/>
              <a:gd name="connsiteY7" fmla="*/ 4352854 h 4352854"/>
              <a:gd name="connsiteX8" fmla="*/ 0 w 9144000"/>
              <a:gd name="connsiteY8" fmla="*/ 4352854 h 4352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0" h="4352854">
                <a:moveTo>
                  <a:pt x="0" y="0"/>
                </a:moveTo>
                <a:lnTo>
                  <a:pt x="9144000" y="0"/>
                </a:lnTo>
                <a:lnTo>
                  <a:pt x="9144000" y="4352854"/>
                </a:lnTo>
                <a:lnTo>
                  <a:pt x="5300293" y="4352854"/>
                </a:lnTo>
                <a:lnTo>
                  <a:pt x="5301071" y="4345134"/>
                </a:lnTo>
                <a:cubicBezTo>
                  <a:pt x="5301071" y="3942585"/>
                  <a:pt x="4974655" y="3616254"/>
                  <a:pt x="4572001" y="3616254"/>
                </a:cubicBezTo>
                <a:cubicBezTo>
                  <a:pt x="4169348" y="3616254"/>
                  <a:pt x="3842931" y="3942585"/>
                  <a:pt x="3842931" y="4345134"/>
                </a:cubicBezTo>
                <a:lnTo>
                  <a:pt x="3843710" y="4352854"/>
                </a:lnTo>
                <a:lnTo>
                  <a:pt x="0" y="4352854"/>
                </a:ln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Freeform 72"/>
          <p:cNvSpPr>
            <a:spLocks noEditPoints="1"/>
          </p:cNvSpPr>
          <p:nvPr/>
        </p:nvSpPr>
        <p:spPr bwMode="auto">
          <a:xfrm rot="17111855">
            <a:off x="7516044" y="1034627"/>
            <a:ext cx="3278873" cy="2328430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bg2">
              <a:alpha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Title 20"/>
          <p:cNvSpPr txBox="1">
            <a:spLocks/>
          </p:cNvSpPr>
          <p:nvPr/>
        </p:nvSpPr>
        <p:spPr>
          <a:xfrm>
            <a:off x="3736157" y="5184925"/>
            <a:ext cx="1671275" cy="207749"/>
          </a:xfrm>
          <a:prstGeom prst="rect">
            <a:avLst/>
          </a:prstGeom>
        </p:spPr>
        <p:txBody>
          <a:bodyPr vert="horz" wrap="square" lIns="91420" tIns="0" rIns="9142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r>
              <a:rPr lang="sk-SK" sz="1350" b="1" dirty="0" smtClean="0">
                <a:solidFill>
                  <a:schemeClr val="tx1"/>
                </a:solidFill>
                <a:latin typeface="Lato Regular"/>
                <a:cs typeface="Lato Regular"/>
              </a:rPr>
              <a:t>Lenka Surotchak</a:t>
            </a:r>
            <a:endParaRPr lang="en-US" sz="1350" b="1" dirty="0">
              <a:solidFill>
                <a:schemeClr val="tx1"/>
              </a:solidFill>
              <a:latin typeface="Lato Regular"/>
              <a:cs typeface="Lato Regular"/>
            </a:endParaRPr>
          </a:p>
        </p:txBody>
      </p:sp>
      <p:sp>
        <p:nvSpPr>
          <p:cNvPr id="8" name="Title 20"/>
          <p:cNvSpPr txBox="1">
            <a:spLocks/>
          </p:cNvSpPr>
          <p:nvPr/>
        </p:nvSpPr>
        <p:spPr>
          <a:xfrm>
            <a:off x="3414520" y="5360688"/>
            <a:ext cx="2314547" cy="294291"/>
          </a:xfrm>
          <a:prstGeom prst="rect">
            <a:avLst/>
          </a:prstGeom>
        </p:spPr>
        <p:txBody>
          <a:bodyPr vert="horz" wrap="square" lIns="91420" tIns="45710" rIns="91420" bIns="4571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>
              <a:lnSpc>
                <a:spcPct val="130000"/>
              </a:lnSpc>
            </a:pPr>
            <a:r>
              <a:rPr lang="sk-SK" sz="1050" dirty="0" smtClean="0">
                <a:solidFill>
                  <a:schemeClr val="tx1"/>
                </a:solidFill>
                <a:latin typeface="+mn-lt"/>
                <a:cs typeface="Lato Light"/>
              </a:rPr>
              <a:t>Director of the Pontis Foundation</a:t>
            </a:r>
            <a:endParaRPr lang="en-US" sz="1050" dirty="0">
              <a:solidFill>
                <a:schemeClr val="tx1"/>
              </a:solidFill>
              <a:latin typeface="+mn-lt"/>
              <a:cs typeface="Lato Ligh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4856" y="0"/>
            <a:ext cx="7504250" cy="366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sk-SK" sz="3600" dirty="0" smtClean="0">
                <a:solidFill>
                  <a:schemeClr val="bg2"/>
                </a:solidFill>
                <a:ea typeface="Roboto Slab" pitchFamily="2" charset="0"/>
              </a:rPr>
              <a:t>Pontis means a bridge in </a:t>
            </a:r>
            <a:r>
              <a:rPr lang="sk-SK" sz="3600" dirty="0">
                <a:solidFill>
                  <a:schemeClr val="bg2"/>
                </a:solidFill>
                <a:ea typeface="Roboto Slab" pitchFamily="2" charset="0"/>
              </a:rPr>
              <a:t>L</a:t>
            </a:r>
            <a:r>
              <a:rPr lang="sk-SK" sz="3600" dirty="0" smtClean="0">
                <a:solidFill>
                  <a:schemeClr val="bg2"/>
                </a:solidFill>
                <a:ea typeface="Roboto Slab" pitchFamily="2" charset="0"/>
              </a:rPr>
              <a:t>atin. We link people, companies, NGOs and countries to make a positive impact  in transparency, education and social inclusion. </a:t>
            </a:r>
            <a:endParaRPr lang="en-US" sz="3600" dirty="0">
              <a:solidFill>
                <a:schemeClr val="bg2"/>
              </a:solidFill>
              <a:ea typeface="Roboto Slab" pitchFamily="2" charset="0"/>
            </a:endParaRPr>
          </a:p>
        </p:txBody>
      </p:sp>
      <p:sp>
        <p:nvSpPr>
          <p:cNvPr id="12" name="Freeform 72"/>
          <p:cNvSpPr>
            <a:spLocks noEditPoints="1"/>
          </p:cNvSpPr>
          <p:nvPr/>
        </p:nvSpPr>
        <p:spPr bwMode="auto">
          <a:xfrm rot="13294845">
            <a:off x="-1640939" y="878211"/>
            <a:ext cx="3278873" cy="2328430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bg2">
              <a:alpha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pic>
        <p:nvPicPr>
          <p:cNvPr id="21" name="Zástupný objekt pre obrázok 20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" b="1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2079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1" grpId="0" animBg="1"/>
      <p:bldP spid="7" grpId="0"/>
      <p:bldP spid="8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Social Inclusion Team</a:t>
            </a:r>
            <a:endParaRPr lang="id-ID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12" name="TextBox 11"/>
          <p:cNvSpPr txBox="1"/>
          <p:nvPr/>
        </p:nvSpPr>
        <p:spPr>
          <a:xfrm>
            <a:off x="690863" y="2575963"/>
            <a:ext cx="2830362" cy="2013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k-SK" sz="1400" dirty="0" smtClean="0"/>
              <a:t>Administration of Endowment Funds and company and individual philatrohpy in  supporting the integration of children and people with health or social disadvantages. </a:t>
            </a:r>
            <a:endParaRPr lang="en-US" sz="1400" dirty="0"/>
          </a:p>
        </p:txBody>
      </p:sp>
      <p:pic>
        <p:nvPicPr>
          <p:cNvPr id="13" name="Obrázo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0" y="5580000"/>
            <a:ext cx="2760000" cy="1440000"/>
          </a:xfrm>
          <a:prstGeom prst="rect">
            <a:avLst/>
          </a:prstGeom>
        </p:spPr>
      </p:pic>
      <p:pic>
        <p:nvPicPr>
          <p:cNvPr id="6" name="Zástupný symbol obrázka 5"/>
          <p:cNvPicPr>
            <a:picLocks noGrp="1" noChangeAspect="1"/>
          </p:cNvPicPr>
          <p:nvPr>
            <p:ph type="pic"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973" y="1895411"/>
            <a:ext cx="3856654" cy="2892489"/>
          </a:xfrm>
        </p:spPr>
      </p:pic>
    </p:spTree>
    <p:extLst>
      <p:ext uri="{BB962C8B-B14F-4D97-AF65-F5344CB8AC3E}">
        <p14:creationId xmlns:p14="http://schemas.microsoft.com/office/powerpoint/2010/main" val="392547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rázok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14" name="Rectangle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" name="Oval 7"/>
          <p:cNvSpPr/>
          <p:nvPr/>
        </p:nvSpPr>
        <p:spPr>
          <a:xfrm>
            <a:off x="185936" y="1803580"/>
            <a:ext cx="3681989" cy="3681989"/>
          </a:xfrm>
          <a:prstGeom prst="ellipse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15" name="Freeform 72"/>
          <p:cNvSpPr>
            <a:spLocks noEditPoints="1"/>
          </p:cNvSpPr>
          <p:nvPr/>
        </p:nvSpPr>
        <p:spPr bwMode="auto">
          <a:xfrm rot="18900000">
            <a:off x="3357304" y="4738972"/>
            <a:ext cx="5632310" cy="3999677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bg2">
              <a:alpha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72"/>
          <p:cNvSpPr>
            <a:spLocks noEditPoints="1"/>
          </p:cNvSpPr>
          <p:nvPr/>
        </p:nvSpPr>
        <p:spPr bwMode="auto">
          <a:xfrm rot="20700000">
            <a:off x="4639027" y="830512"/>
            <a:ext cx="5632310" cy="3999677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bg2">
              <a:alpha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72"/>
          <p:cNvSpPr>
            <a:spLocks noEditPoints="1"/>
          </p:cNvSpPr>
          <p:nvPr/>
        </p:nvSpPr>
        <p:spPr bwMode="auto">
          <a:xfrm rot="13294845">
            <a:off x="956277" y="-1614045"/>
            <a:ext cx="5065264" cy="3597001"/>
          </a:xfrm>
          <a:custGeom>
            <a:avLst/>
            <a:gdLst>
              <a:gd name="T0" fmla="*/ 1287 w 1323"/>
              <a:gd name="T1" fmla="*/ 453 h 938"/>
              <a:gd name="T2" fmla="*/ 1274 w 1323"/>
              <a:gd name="T3" fmla="*/ 447 h 938"/>
              <a:gd name="T4" fmla="*/ 1080 w 1323"/>
              <a:gd name="T5" fmla="*/ 427 h 938"/>
              <a:gd name="T6" fmla="*/ 1084 w 1323"/>
              <a:gd name="T7" fmla="*/ 193 h 938"/>
              <a:gd name="T8" fmla="*/ 1242 w 1323"/>
              <a:gd name="T9" fmla="*/ 26 h 938"/>
              <a:gd name="T10" fmla="*/ 1238 w 1323"/>
              <a:gd name="T11" fmla="*/ 17 h 938"/>
              <a:gd name="T12" fmla="*/ 1073 w 1323"/>
              <a:gd name="T13" fmla="*/ 177 h 938"/>
              <a:gd name="T14" fmla="*/ 500 w 1323"/>
              <a:gd name="T15" fmla="*/ 12 h 938"/>
              <a:gd name="T16" fmla="*/ 1073 w 1323"/>
              <a:gd name="T17" fmla="*/ 413 h 938"/>
              <a:gd name="T18" fmla="*/ 770 w 1323"/>
              <a:gd name="T19" fmla="*/ 261 h 938"/>
              <a:gd name="T20" fmla="*/ 520 w 1323"/>
              <a:gd name="T21" fmla="*/ 148 h 938"/>
              <a:gd name="T22" fmla="*/ 543 w 1323"/>
              <a:gd name="T23" fmla="*/ 111 h 938"/>
              <a:gd name="T24" fmla="*/ 530 w 1323"/>
              <a:gd name="T25" fmla="*/ 99 h 938"/>
              <a:gd name="T26" fmla="*/ 226 w 1323"/>
              <a:gd name="T27" fmla="*/ 143 h 938"/>
              <a:gd name="T28" fmla="*/ 0 w 1323"/>
              <a:gd name="T29" fmla="*/ 308 h 938"/>
              <a:gd name="T30" fmla="*/ 6 w 1323"/>
              <a:gd name="T31" fmla="*/ 444 h 938"/>
              <a:gd name="T32" fmla="*/ 244 w 1323"/>
              <a:gd name="T33" fmla="*/ 475 h 938"/>
              <a:gd name="T34" fmla="*/ 467 w 1323"/>
              <a:gd name="T35" fmla="*/ 831 h 938"/>
              <a:gd name="T36" fmla="*/ 562 w 1323"/>
              <a:gd name="T37" fmla="*/ 651 h 938"/>
              <a:gd name="T38" fmla="*/ 810 w 1323"/>
              <a:gd name="T39" fmla="*/ 730 h 938"/>
              <a:gd name="T40" fmla="*/ 661 w 1323"/>
              <a:gd name="T41" fmla="*/ 937 h 938"/>
              <a:gd name="T42" fmla="*/ 1318 w 1323"/>
              <a:gd name="T43" fmla="*/ 934 h 938"/>
              <a:gd name="T44" fmla="*/ 1283 w 1323"/>
              <a:gd name="T45" fmla="*/ 453 h 938"/>
              <a:gd name="T46" fmla="*/ 1275 w 1323"/>
              <a:gd name="T47" fmla="*/ 448 h 938"/>
              <a:gd name="T48" fmla="*/ 1175 w 1323"/>
              <a:gd name="T49" fmla="*/ 797 h 938"/>
              <a:gd name="T50" fmla="*/ 1275 w 1323"/>
              <a:gd name="T51" fmla="*/ 448 h 938"/>
              <a:gd name="T52" fmla="*/ 774 w 1323"/>
              <a:gd name="T53" fmla="*/ 278 h 938"/>
              <a:gd name="T54" fmla="*/ 454 w 1323"/>
              <a:gd name="T55" fmla="*/ 494 h 938"/>
              <a:gd name="T56" fmla="*/ 573 w 1323"/>
              <a:gd name="T57" fmla="*/ 617 h 938"/>
              <a:gd name="T58" fmla="*/ 595 w 1323"/>
              <a:gd name="T59" fmla="*/ 580 h 938"/>
              <a:gd name="T60" fmla="*/ 659 w 1323"/>
              <a:gd name="T61" fmla="*/ 472 h 938"/>
              <a:gd name="T62" fmla="*/ 633 w 1323"/>
              <a:gd name="T63" fmla="*/ 607 h 938"/>
              <a:gd name="T64" fmla="*/ 596 w 1323"/>
              <a:gd name="T65" fmla="*/ 581 h 938"/>
              <a:gd name="T66" fmla="*/ 1075 w 1323"/>
              <a:gd name="T67" fmla="*/ 423 h 938"/>
              <a:gd name="T68" fmla="*/ 1078 w 1323"/>
              <a:gd name="T69" fmla="*/ 427 h 938"/>
              <a:gd name="T70" fmla="*/ 811 w 1323"/>
              <a:gd name="T71" fmla="*/ 726 h 938"/>
              <a:gd name="T72" fmla="*/ 525 w 1323"/>
              <a:gd name="T73" fmla="*/ 15 h 938"/>
              <a:gd name="T74" fmla="*/ 1084 w 1323"/>
              <a:gd name="T75" fmla="*/ 403 h 938"/>
              <a:gd name="T76" fmla="*/ 1072 w 1323"/>
              <a:gd name="T77" fmla="*/ 416 h 938"/>
              <a:gd name="T78" fmla="*/ 781 w 1323"/>
              <a:gd name="T79" fmla="*/ 280 h 938"/>
              <a:gd name="T80" fmla="*/ 543 w 1323"/>
              <a:gd name="T81" fmla="*/ 155 h 938"/>
              <a:gd name="T82" fmla="*/ 550 w 1323"/>
              <a:gd name="T83" fmla="*/ 350 h 938"/>
              <a:gd name="T84" fmla="*/ 533 w 1323"/>
              <a:gd name="T85" fmla="*/ 161 h 938"/>
              <a:gd name="T86" fmla="*/ 154 w 1323"/>
              <a:gd name="T87" fmla="*/ 247 h 938"/>
              <a:gd name="T88" fmla="*/ 250 w 1323"/>
              <a:gd name="T89" fmla="*/ 135 h 938"/>
              <a:gd name="T90" fmla="*/ 151 w 1323"/>
              <a:gd name="T91" fmla="*/ 248 h 938"/>
              <a:gd name="T92" fmla="*/ 150 w 1323"/>
              <a:gd name="T93" fmla="*/ 250 h 938"/>
              <a:gd name="T94" fmla="*/ 152 w 1323"/>
              <a:gd name="T95" fmla="*/ 249 h 938"/>
              <a:gd name="T96" fmla="*/ 251 w 1323"/>
              <a:gd name="T97" fmla="*/ 452 h 938"/>
              <a:gd name="T98" fmla="*/ 472 w 1323"/>
              <a:gd name="T99" fmla="*/ 806 h 938"/>
              <a:gd name="T100" fmla="*/ 255 w 1323"/>
              <a:gd name="T101" fmla="*/ 468 h 938"/>
              <a:gd name="T102" fmla="*/ 549 w 1323"/>
              <a:gd name="T103" fmla="*/ 638 h 938"/>
              <a:gd name="T104" fmla="*/ 569 w 1323"/>
              <a:gd name="T105" fmla="*/ 627 h 938"/>
              <a:gd name="T106" fmla="*/ 593 w 1323"/>
              <a:gd name="T107" fmla="*/ 626 h 938"/>
              <a:gd name="T108" fmla="*/ 593 w 1323"/>
              <a:gd name="T109" fmla="*/ 626 h 938"/>
              <a:gd name="T110" fmla="*/ 833 w 1323"/>
              <a:gd name="T111" fmla="*/ 740 h 938"/>
              <a:gd name="T112" fmla="*/ 834 w 1323"/>
              <a:gd name="T113" fmla="*/ 738 h 938"/>
              <a:gd name="T114" fmla="*/ 1196 w 1323"/>
              <a:gd name="T115" fmla="*/ 809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323" h="938">
                <a:moveTo>
                  <a:pt x="1320" y="937"/>
                </a:moveTo>
                <a:cubicBezTo>
                  <a:pt x="1323" y="937"/>
                  <a:pt x="1323" y="937"/>
                  <a:pt x="1323" y="937"/>
                </a:cubicBezTo>
                <a:cubicBezTo>
                  <a:pt x="1320" y="935"/>
                  <a:pt x="1320" y="935"/>
                  <a:pt x="1320" y="935"/>
                </a:cubicBezTo>
                <a:cubicBezTo>
                  <a:pt x="1287" y="453"/>
                  <a:pt x="1287" y="453"/>
                  <a:pt x="1287" y="453"/>
                </a:cubicBezTo>
                <a:cubicBezTo>
                  <a:pt x="1293" y="453"/>
                  <a:pt x="1298" y="447"/>
                  <a:pt x="1298" y="441"/>
                </a:cubicBezTo>
                <a:cubicBezTo>
                  <a:pt x="1298" y="434"/>
                  <a:pt x="1292" y="428"/>
                  <a:pt x="1285" y="428"/>
                </a:cubicBezTo>
                <a:cubicBezTo>
                  <a:pt x="1278" y="428"/>
                  <a:pt x="1272" y="434"/>
                  <a:pt x="1272" y="441"/>
                </a:cubicBezTo>
                <a:cubicBezTo>
                  <a:pt x="1272" y="443"/>
                  <a:pt x="1273" y="445"/>
                  <a:pt x="1274" y="447"/>
                </a:cubicBezTo>
                <a:cubicBezTo>
                  <a:pt x="833" y="727"/>
                  <a:pt x="833" y="727"/>
                  <a:pt x="833" y="727"/>
                </a:cubicBezTo>
                <a:cubicBezTo>
                  <a:pt x="832" y="726"/>
                  <a:pt x="832" y="725"/>
                  <a:pt x="831" y="725"/>
                </a:cubicBezTo>
                <a:cubicBezTo>
                  <a:pt x="837" y="717"/>
                  <a:pt x="837" y="717"/>
                  <a:pt x="837" y="717"/>
                </a:cubicBezTo>
                <a:cubicBezTo>
                  <a:pt x="1080" y="427"/>
                  <a:pt x="1080" y="427"/>
                  <a:pt x="1080" y="427"/>
                </a:cubicBezTo>
                <a:cubicBezTo>
                  <a:pt x="1081" y="428"/>
                  <a:pt x="1083" y="429"/>
                  <a:pt x="1085" y="429"/>
                </a:cubicBezTo>
                <a:cubicBezTo>
                  <a:pt x="1092" y="429"/>
                  <a:pt x="1098" y="423"/>
                  <a:pt x="1098" y="416"/>
                </a:cubicBezTo>
                <a:cubicBezTo>
                  <a:pt x="1098" y="409"/>
                  <a:pt x="1093" y="403"/>
                  <a:pt x="1086" y="403"/>
                </a:cubicBezTo>
                <a:cubicBezTo>
                  <a:pt x="1084" y="193"/>
                  <a:pt x="1084" y="193"/>
                  <a:pt x="1084" y="193"/>
                </a:cubicBezTo>
                <a:cubicBezTo>
                  <a:pt x="1084" y="193"/>
                  <a:pt x="1085" y="193"/>
                  <a:pt x="1085" y="193"/>
                </a:cubicBezTo>
                <a:cubicBezTo>
                  <a:pt x="1092" y="193"/>
                  <a:pt x="1098" y="187"/>
                  <a:pt x="1098" y="180"/>
                </a:cubicBezTo>
                <a:cubicBezTo>
                  <a:pt x="1098" y="177"/>
                  <a:pt x="1096" y="173"/>
                  <a:pt x="1094" y="171"/>
                </a:cubicBezTo>
                <a:cubicBezTo>
                  <a:pt x="1242" y="26"/>
                  <a:pt x="1242" y="26"/>
                  <a:pt x="1242" y="26"/>
                </a:cubicBezTo>
                <a:cubicBezTo>
                  <a:pt x="1244" y="28"/>
                  <a:pt x="1247" y="29"/>
                  <a:pt x="1250" y="29"/>
                </a:cubicBezTo>
                <a:cubicBezTo>
                  <a:pt x="1257" y="29"/>
                  <a:pt x="1263" y="24"/>
                  <a:pt x="1263" y="17"/>
                </a:cubicBezTo>
                <a:cubicBezTo>
                  <a:pt x="1263" y="10"/>
                  <a:pt x="1257" y="4"/>
                  <a:pt x="1250" y="4"/>
                </a:cubicBezTo>
                <a:cubicBezTo>
                  <a:pt x="1243" y="4"/>
                  <a:pt x="1238" y="10"/>
                  <a:pt x="1238" y="17"/>
                </a:cubicBezTo>
                <a:cubicBezTo>
                  <a:pt x="1238" y="20"/>
                  <a:pt x="1239" y="23"/>
                  <a:pt x="1241" y="25"/>
                </a:cubicBezTo>
                <a:cubicBezTo>
                  <a:pt x="1093" y="170"/>
                  <a:pt x="1093" y="170"/>
                  <a:pt x="1093" y="170"/>
                </a:cubicBezTo>
                <a:cubicBezTo>
                  <a:pt x="1090" y="168"/>
                  <a:pt x="1088" y="168"/>
                  <a:pt x="1085" y="168"/>
                </a:cubicBezTo>
                <a:cubicBezTo>
                  <a:pt x="1079" y="168"/>
                  <a:pt x="1075" y="171"/>
                  <a:pt x="1073" y="177"/>
                </a:cubicBezTo>
                <a:cubicBezTo>
                  <a:pt x="525" y="14"/>
                  <a:pt x="525" y="14"/>
                  <a:pt x="525" y="14"/>
                </a:cubicBezTo>
                <a:cubicBezTo>
                  <a:pt x="525" y="13"/>
                  <a:pt x="525" y="13"/>
                  <a:pt x="525" y="12"/>
                </a:cubicBezTo>
                <a:cubicBezTo>
                  <a:pt x="525" y="5"/>
                  <a:pt x="520" y="0"/>
                  <a:pt x="512" y="0"/>
                </a:cubicBezTo>
                <a:cubicBezTo>
                  <a:pt x="505" y="0"/>
                  <a:pt x="500" y="5"/>
                  <a:pt x="500" y="12"/>
                </a:cubicBezTo>
                <a:cubicBezTo>
                  <a:pt x="500" y="19"/>
                  <a:pt x="505" y="25"/>
                  <a:pt x="512" y="25"/>
                </a:cubicBezTo>
                <a:cubicBezTo>
                  <a:pt x="517" y="25"/>
                  <a:pt x="522" y="22"/>
                  <a:pt x="524" y="18"/>
                </a:cubicBezTo>
                <a:cubicBezTo>
                  <a:pt x="1073" y="412"/>
                  <a:pt x="1073" y="412"/>
                  <a:pt x="1073" y="412"/>
                </a:cubicBezTo>
                <a:cubicBezTo>
                  <a:pt x="1073" y="412"/>
                  <a:pt x="1073" y="412"/>
                  <a:pt x="1073" y="413"/>
                </a:cubicBezTo>
                <a:cubicBezTo>
                  <a:pt x="793" y="272"/>
                  <a:pt x="793" y="272"/>
                  <a:pt x="793" y="272"/>
                </a:cubicBezTo>
                <a:cubicBezTo>
                  <a:pt x="793" y="271"/>
                  <a:pt x="794" y="269"/>
                  <a:pt x="794" y="267"/>
                </a:cubicBezTo>
                <a:cubicBezTo>
                  <a:pt x="794" y="260"/>
                  <a:pt x="788" y="255"/>
                  <a:pt x="781" y="255"/>
                </a:cubicBezTo>
                <a:cubicBezTo>
                  <a:pt x="776" y="255"/>
                  <a:pt x="772" y="257"/>
                  <a:pt x="770" y="261"/>
                </a:cubicBezTo>
                <a:cubicBezTo>
                  <a:pt x="544" y="153"/>
                  <a:pt x="544" y="153"/>
                  <a:pt x="544" y="153"/>
                </a:cubicBezTo>
                <a:cubicBezTo>
                  <a:pt x="545" y="152"/>
                  <a:pt x="546" y="150"/>
                  <a:pt x="546" y="148"/>
                </a:cubicBezTo>
                <a:cubicBezTo>
                  <a:pt x="546" y="141"/>
                  <a:pt x="540" y="135"/>
                  <a:pt x="533" y="135"/>
                </a:cubicBezTo>
                <a:cubicBezTo>
                  <a:pt x="526" y="135"/>
                  <a:pt x="520" y="141"/>
                  <a:pt x="520" y="148"/>
                </a:cubicBezTo>
                <a:cubicBezTo>
                  <a:pt x="520" y="151"/>
                  <a:pt x="521" y="153"/>
                  <a:pt x="523" y="155"/>
                </a:cubicBezTo>
                <a:cubicBezTo>
                  <a:pt x="258" y="446"/>
                  <a:pt x="258" y="446"/>
                  <a:pt x="258" y="446"/>
                </a:cubicBezTo>
                <a:cubicBezTo>
                  <a:pt x="535" y="108"/>
                  <a:pt x="535" y="108"/>
                  <a:pt x="535" y="108"/>
                </a:cubicBezTo>
                <a:cubicBezTo>
                  <a:pt x="537" y="110"/>
                  <a:pt x="540" y="111"/>
                  <a:pt x="543" y="111"/>
                </a:cubicBezTo>
                <a:cubicBezTo>
                  <a:pt x="550" y="111"/>
                  <a:pt x="556" y="105"/>
                  <a:pt x="556" y="98"/>
                </a:cubicBezTo>
                <a:cubicBezTo>
                  <a:pt x="556" y="91"/>
                  <a:pt x="550" y="86"/>
                  <a:pt x="543" y="86"/>
                </a:cubicBezTo>
                <a:cubicBezTo>
                  <a:pt x="536" y="86"/>
                  <a:pt x="530" y="91"/>
                  <a:pt x="530" y="98"/>
                </a:cubicBezTo>
                <a:cubicBezTo>
                  <a:pt x="530" y="99"/>
                  <a:pt x="530" y="99"/>
                  <a:pt x="530" y="99"/>
                </a:cubicBezTo>
                <a:cubicBezTo>
                  <a:pt x="250" y="134"/>
                  <a:pt x="250" y="134"/>
                  <a:pt x="250" y="134"/>
                </a:cubicBezTo>
                <a:cubicBezTo>
                  <a:pt x="249" y="128"/>
                  <a:pt x="243" y="123"/>
                  <a:pt x="237" y="123"/>
                </a:cubicBezTo>
                <a:cubicBezTo>
                  <a:pt x="230" y="123"/>
                  <a:pt x="224" y="129"/>
                  <a:pt x="224" y="136"/>
                </a:cubicBezTo>
                <a:cubicBezTo>
                  <a:pt x="224" y="139"/>
                  <a:pt x="225" y="141"/>
                  <a:pt x="226" y="143"/>
                </a:cubicBezTo>
                <a:cubicBezTo>
                  <a:pt x="5" y="304"/>
                  <a:pt x="5" y="304"/>
                  <a:pt x="5" y="304"/>
                </a:cubicBezTo>
                <a:cubicBezTo>
                  <a:pt x="3" y="305"/>
                  <a:pt x="3" y="305"/>
                  <a:pt x="3" y="305"/>
                </a:cubicBezTo>
                <a:cubicBezTo>
                  <a:pt x="4" y="305"/>
                  <a:pt x="4" y="305"/>
                  <a:pt x="4" y="305"/>
                </a:cubicBezTo>
                <a:cubicBezTo>
                  <a:pt x="0" y="308"/>
                  <a:pt x="0" y="308"/>
                  <a:pt x="0" y="308"/>
                </a:cubicBezTo>
                <a:cubicBezTo>
                  <a:pt x="5" y="306"/>
                  <a:pt x="5" y="306"/>
                  <a:pt x="5" y="306"/>
                </a:cubicBezTo>
                <a:cubicBezTo>
                  <a:pt x="74" y="351"/>
                  <a:pt x="74" y="351"/>
                  <a:pt x="74" y="351"/>
                </a:cubicBezTo>
                <a:cubicBezTo>
                  <a:pt x="4" y="443"/>
                  <a:pt x="4" y="443"/>
                  <a:pt x="4" y="443"/>
                </a:cubicBezTo>
                <a:cubicBezTo>
                  <a:pt x="6" y="444"/>
                  <a:pt x="6" y="444"/>
                  <a:pt x="6" y="444"/>
                </a:cubicBezTo>
                <a:cubicBezTo>
                  <a:pt x="75" y="352"/>
                  <a:pt x="75" y="352"/>
                  <a:pt x="75" y="352"/>
                </a:cubicBezTo>
                <a:cubicBezTo>
                  <a:pt x="233" y="455"/>
                  <a:pt x="233" y="455"/>
                  <a:pt x="233" y="455"/>
                </a:cubicBezTo>
                <a:cubicBezTo>
                  <a:pt x="232" y="457"/>
                  <a:pt x="231" y="460"/>
                  <a:pt x="231" y="462"/>
                </a:cubicBezTo>
                <a:cubicBezTo>
                  <a:pt x="231" y="469"/>
                  <a:pt x="237" y="475"/>
                  <a:pt x="244" y="475"/>
                </a:cubicBezTo>
                <a:cubicBezTo>
                  <a:pt x="246" y="475"/>
                  <a:pt x="248" y="474"/>
                  <a:pt x="250" y="473"/>
                </a:cubicBezTo>
                <a:cubicBezTo>
                  <a:pt x="460" y="808"/>
                  <a:pt x="460" y="808"/>
                  <a:pt x="460" y="808"/>
                </a:cubicBezTo>
                <a:cubicBezTo>
                  <a:pt x="456" y="810"/>
                  <a:pt x="454" y="814"/>
                  <a:pt x="454" y="818"/>
                </a:cubicBezTo>
                <a:cubicBezTo>
                  <a:pt x="454" y="825"/>
                  <a:pt x="460" y="831"/>
                  <a:pt x="467" y="831"/>
                </a:cubicBezTo>
                <a:cubicBezTo>
                  <a:pt x="474" y="831"/>
                  <a:pt x="480" y="825"/>
                  <a:pt x="480" y="818"/>
                </a:cubicBezTo>
                <a:cubicBezTo>
                  <a:pt x="480" y="813"/>
                  <a:pt x="477" y="809"/>
                  <a:pt x="474" y="807"/>
                </a:cubicBezTo>
                <a:cubicBezTo>
                  <a:pt x="556" y="650"/>
                  <a:pt x="556" y="650"/>
                  <a:pt x="556" y="650"/>
                </a:cubicBezTo>
                <a:cubicBezTo>
                  <a:pt x="558" y="650"/>
                  <a:pt x="560" y="651"/>
                  <a:pt x="562" y="651"/>
                </a:cubicBezTo>
                <a:cubicBezTo>
                  <a:pt x="569" y="651"/>
                  <a:pt x="574" y="645"/>
                  <a:pt x="574" y="638"/>
                </a:cubicBezTo>
                <a:cubicBezTo>
                  <a:pt x="574" y="637"/>
                  <a:pt x="574" y="635"/>
                  <a:pt x="574" y="634"/>
                </a:cubicBezTo>
                <a:cubicBezTo>
                  <a:pt x="591" y="627"/>
                  <a:pt x="591" y="627"/>
                  <a:pt x="591" y="627"/>
                </a:cubicBezTo>
                <a:cubicBezTo>
                  <a:pt x="810" y="730"/>
                  <a:pt x="810" y="730"/>
                  <a:pt x="810" y="730"/>
                </a:cubicBezTo>
                <a:cubicBezTo>
                  <a:pt x="809" y="731"/>
                  <a:pt x="809" y="732"/>
                  <a:pt x="809" y="733"/>
                </a:cubicBezTo>
                <a:cubicBezTo>
                  <a:pt x="809" y="737"/>
                  <a:pt x="811" y="741"/>
                  <a:pt x="814" y="743"/>
                </a:cubicBezTo>
                <a:cubicBezTo>
                  <a:pt x="662" y="936"/>
                  <a:pt x="662" y="936"/>
                  <a:pt x="662" y="936"/>
                </a:cubicBezTo>
                <a:cubicBezTo>
                  <a:pt x="661" y="937"/>
                  <a:pt x="661" y="937"/>
                  <a:pt x="661" y="937"/>
                </a:cubicBezTo>
                <a:cubicBezTo>
                  <a:pt x="1319" y="937"/>
                  <a:pt x="1319" y="937"/>
                  <a:pt x="1319" y="937"/>
                </a:cubicBezTo>
                <a:cubicBezTo>
                  <a:pt x="1320" y="938"/>
                  <a:pt x="1320" y="938"/>
                  <a:pt x="1320" y="938"/>
                </a:cubicBezTo>
                <a:lnTo>
                  <a:pt x="1320" y="937"/>
                </a:lnTo>
                <a:close/>
                <a:moveTo>
                  <a:pt x="1318" y="934"/>
                </a:moveTo>
                <a:cubicBezTo>
                  <a:pt x="1197" y="808"/>
                  <a:pt x="1197" y="808"/>
                  <a:pt x="1197" y="808"/>
                </a:cubicBezTo>
                <a:cubicBezTo>
                  <a:pt x="1199" y="806"/>
                  <a:pt x="1200" y="803"/>
                  <a:pt x="1200" y="800"/>
                </a:cubicBezTo>
                <a:cubicBezTo>
                  <a:pt x="1200" y="795"/>
                  <a:pt x="1197" y="790"/>
                  <a:pt x="1192" y="788"/>
                </a:cubicBezTo>
                <a:cubicBezTo>
                  <a:pt x="1283" y="453"/>
                  <a:pt x="1283" y="453"/>
                  <a:pt x="1283" y="453"/>
                </a:cubicBezTo>
                <a:cubicBezTo>
                  <a:pt x="1283" y="454"/>
                  <a:pt x="1284" y="454"/>
                  <a:pt x="1285" y="454"/>
                </a:cubicBezTo>
                <a:cubicBezTo>
                  <a:pt x="1285" y="454"/>
                  <a:pt x="1285" y="454"/>
                  <a:pt x="1285" y="454"/>
                </a:cubicBezTo>
                <a:lnTo>
                  <a:pt x="1318" y="934"/>
                </a:lnTo>
                <a:close/>
                <a:moveTo>
                  <a:pt x="1275" y="448"/>
                </a:moveTo>
                <a:cubicBezTo>
                  <a:pt x="1276" y="451"/>
                  <a:pt x="1278" y="452"/>
                  <a:pt x="1281" y="453"/>
                </a:cubicBezTo>
                <a:cubicBezTo>
                  <a:pt x="1190" y="788"/>
                  <a:pt x="1190" y="788"/>
                  <a:pt x="1190" y="788"/>
                </a:cubicBezTo>
                <a:cubicBezTo>
                  <a:pt x="1189" y="787"/>
                  <a:pt x="1188" y="787"/>
                  <a:pt x="1187" y="787"/>
                </a:cubicBezTo>
                <a:cubicBezTo>
                  <a:pt x="1181" y="787"/>
                  <a:pt x="1176" y="791"/>
                  <a:pt x="1175" y="797"/>
                </a:cubicBezTo>
                <a:cubicBezTo>
                  <a:pt x="834" y="736"/>
                  <a:pt x="834" y="736"/>
                  <a:pt x="834" y="736"/>
                </a:cubicBezTo>
                <a:cubicBezTo>
                  <a:pt x="835" y="735"/>
                  <a:pt x="835" y="734"/>
                  <a:pt x="835" y="733"/>
                </a:cubicBezTo>
                <a:cubicBezTo>
                  <a:pt x="835" y="731"/>
                  <a:pt x="834" y="730"/>
                  <a:pt x="834" y="728"/>
                </a:cubicBezTo>
                <a:lnTo>
                  <a:pt x="1275" y="448"/>
                </a:lnTo>
                <a:close/>
                <a:moveTo>
                  <a:pt x="256" y="459"/>
                </a:moveTo>
                <a:cubicBezTo>
                  <a:pt x="552" y="351"/>
                  <a:pt x="552" y="351"/>
                  <a:pt x="552" y="351"/>
                </a:cubicBezTo>
                <a:cubicBezTo>
                  <a:pt x="769" y="272"/>
                  <a:pt x="769" y="272"/>
                  <a:pt x="769" y="272"/>
                </a:cubicBezTo>
                <a:cubicBezTo>
                  <a:pt x="770" y="275"/>
                  <a:pt x="772" y="277"/>
                  <a:pt x="774" y="278"/>
                </a:cubicBezTo>
                <a:cubicBezTo>
                  <a:pt x="660" y="470"/>
                  <a:pt x="660" y="470"/>
                  <a:pt x="660" y="470"/>
                </a:cubicBezTo>
                <a:cubicBezTo>
                  <a:pt x="480" y="492"/>
                  <a:pt x="480" y="492"/>
                  <a:pt x="480" y="492"/>
                </a:cubicBezTo>
                <a:cubicBezTo>
                  <a:pt x="479" y="486"/>
                  <a:pt x="473" y="481"/>
                  <a:pt x="467" y="481"/>
                </a:cubicBezTo>
                <a:cubicBezTo>
                  <a:pt x="460" y="481"/>
                  <a:pt x="454" y="487"/>
                  <a:pt x="454" y="494"/>
                </a:cubicBezTo>
                <a:cubicBezTo>
                  <a:pt x="454" y="501"/>
                  <a:pt x="460" y="507"/>
                  <a:pt x="467" y="507"/>
                </a:cubicBezTo>
                <a:cubicBezTo>
                  <a:pt x="471" y="507"/>
                  <a:pt x="475" y="505"/>
                  <a:pt x="477" y="502"/>
                </a:cubicBezTo>
                <a:cubicBezTo>
                  <a:pt x="594" y="581"/>
                  <a:pt x="594" y="581"/>
                  <a:pt x="594" y="581"/>
                </a:cubicBezTo>
                <a:cubicBezTo>
                  <a:pt x="573" y="617"/>
                  <a:pt x="573" y="617"/>
                  <a:pt x="573" y="617"/>
                </a:cubicBezTo>
                <a:cubicBezTo>
                  <a:pt x="256" y="467"/>
                  <a:pt x="256" y="467"/>
                  <a:pt x="256" y="467"/>
                </a:cubicBezTo>
                <a:cubicBezTo>
                  <a:pt x="256" y="465"/>
                  <a:pt x="257" y="464"/>
                  <a:pt x="257" y="462"/>
                </a:cubicBezTo>
                <a:cubicBezTo>
                  <a:pt x="257" y="461"/>
                  <a:pt x="256" y="460"/>
                  <a:pt x="256" y="459"/>
                </a:cubicBezTo>
                <a:close/>
                <a:moveTo>
                  <a:pt x="595" y="580"/>
                </a:moveTo>
                <a:cubicBezTo>
                  <a:pt x="478" y="501"/>
                  <a:pt x="478" y="501"/>
                  <a:pt x="478" y="501"/>
                </a:cubicBezTo>
                <a:cubicBezTo>
                  <a:pt x="479" y="499"/>
                  <a:pt x="480" y="496"/>
                  <a:pt x="480" y="494"/>
                </a:cubicBezTo>
                <a:cubicBezTo>
                  <a:pt x="480" y="494"/>
                  <a:pt x="480" y="494"/>
                  <a:pt x="480" y="493"/>
                </a:cubicBezTo>
                <a:cubicBezTo>
                  <a:pt x="659" y="472"/>
                  <a:pt x="659" y="472"/>
                  <a:pt x="659" y="472"/>
                </a:cubicBezTo>
                <a:cubicBezTo>
                  <a:pt x="631" y="519"/>
                  <a:pt x="631" y="519"/>
                  <a:pt x="631" y="519"/>
                </a:cubicBezTo>
                <a:lnTo>
                  <a:pt x="595" y="580"/>
                </a:lnTo>
                <a:close/>
                <a:moveTo>
                  <a:pt x="596" y="582"/>
                </a:moveTo>
                <a:cubicBezTo>
                  <a:pt x="633" y="607"/>
                  <a:pt x="633" y="607"/>
                  <a:pt x="633" y="607"/>
                </a:cubicBezTo>
                <a:cubicBezTo>
                  <a:pt x="591" y="625"/>
                  <a:pt x="591" y="625"/>
                  <a:pt x="591" y="625"/>
                </a:cubicBezTo>
                <a:cubicBezTo>
                  <a:pt x="575" y="617"/>
                  <a:pt x="575" y="617"/>
                  <a:pt x="575" y="617"/>
                </a:cubicBezTo>
                <a:lnTo>
                  <a:pt x="596" y="582"/>
                </a:lnTo>
                <a:close/>
                <a:moveTo>
                  <a:pt x="596" y="581"/>
                </a:moveTo>
                <a:cubicBezTo>
                  <a:pt x="634" y="517"/>
                  <a:pt x="634" y="517"/>
                  <a:pt x="634" y="517"/>
                </a:cubicBezTo>
                <a:cubicBezTo>
                  <a:pt x="661" y="471"/>
                  <a:pt x="661" y="471"/>
                  <a:pt x="661" y="471"/>
                </a:cubicBezTo>
                <a:cubicBezTo>
                  <a:pt x="1074" y="422"/>
                  <a:pt x="1074" y="422"/>
                  <a:pt x="1074" y="422"/>
                </a:cubicBezTo>
                <a:cubicBezTo>
                  <a:pt x="1074" y="422"/>
                  <a:pt x="1074" y="423"/>
                  <a:pt x="1075" y="423"/>
                </a:cubicBezTo>
                <a:cubicBezTo>
                  <a:pt x="635" y="607"/>
                  <a:pt x="635" y="607"/>
                  <a:pt x="635" y="607"/>
                </a:cubicBezTo>
                <a:lnTo>
                  <a:pt x="596" y="581"/>
                </a:lnTo>
                <a:close/>
                <a:moveTo>
                  <a:pt x="1076" y="424"/>
                </a:moveTo>
                <a:cubicBezTo>
                  <a:pt x="1076" y="425"/>
                  <a:pt x="1077" y="426"/>
                  <a:pt x="1078" y="427"/>
                </a:cubicBezTo>
                <a:cubicBezTo>
                  <a:pt x="839" y="713"/>
                  <a:pt x="839" y="713"/>
                  <a:pt x="839" y="713"/>
                </a:cubicBezTo>
                <a:cubicBezTo>
                  <a:pt x="830" y="724"/>
                  <a:pt x="830" y="724"/>
                  <a:pt x="830" y="724"/>
                </a:cubicBezTo>
                <a:cubicBezTo>
                  <a:pt x="828" y="722"/>
                  <a:pt x="825" y="720"/>
                  <a:pt x="822" y="720"/>
                </a:cubicBezTo>
                <a:cubicBezTo>
                  <a:pt x="817" y="720"/>
                  <a:pt x="813" y="723"/>
                  <a:pt x="811" y="726"/>
                </a:cubicBezTo>
                <a:cubicBezTo>
                  <a:pt x="636" y="608"/>
                  <a:pt x="636" y="608"/>
                  <a:pt x="636" y="608"/>
                </a:cubicBezTo>
                <a:lnTo>
                  <a:pt x="1076" y="424"/>
                </a:lnTo>
                <a:close/>
                <a:moveTo>
                  <a:pt x="524" y="17"/>
                </a:moveTo>
                <a:cubicBezTo>
                  <a:pt x="525" y="16"/>
                  <a:pt x="525" y="16"/>
                  <a:pt x="525" y="15"/>
                </a:cubicBezTo>
                <a:cubicBezTo>
                  <a:pt x="1073" y="178"/>
                  <a:pt x="1073" y="178"/>
                  <a:pt x="1073" y="178"/>
                </a:cubicBezTo>
                <a:cubicBezTo>
                  <a:pt x="1073" y="179"/>
                  <a:pt x="1072" y="180"/>
                  <a:pt x="1072" y="180"/>
                </a:cubicBezTo>
                <a:cubicBezTo>
                  <a:pt x="1072" y="186"/>
                  <a:pt x="1077" y="191"/>
                  <a:pt x="1082" y="193"/>
                </a:cubicBezTo>
                <a:cubicBezTo>
                  <a:pt x="1084" y="403"/>
                  <a:pt x="1084" y="403"/>
                  <a:pt x="1084" y="403"/>
                </a:cubicBezTo>
                <a:cubicBezTo>
                  <a:pt x="1080" y="403"/>
                  <a:pt x="1076" y="406"/>
                  <a:pt x="1074" y="410"/>
                </a:cubicBezTo>
                <a:lnTo>
                  <a:pt x="524" y="17"/>
                </a:lnTo>
                <a:close/>
                <a:moveTo>
                  <a:pt x="1073" y="414"/>
                </a:moveTo>
                <a:cubicBezTo>
                  <a:pt x="1073" y="415"/>
                  <a:pt x="1072" y="415"/>
                  <a:pt x="1072" y="416"/>
                </a:cubicBezTo>
                <a:cubicBezTo>
                  <a:pt x="1072" y="417"/>
                  <a:pt x="1073" y="419"/>
                  <a:pt x="1073" y="420"/>
                </a:cubicBezTo>
                <a:cubicBezTo>
                  <a:pt x="662" y="470"/>
                  <a:pt x="662" y="470"/>
                  <a:pt x="662" y="470"/>
                </a:cubicBezTo>
                <a:cubicBezTo>
                  <a:pt x="775" y="279"/>
                  <a:pt x="775" y="279"/>
                  <a:pt x="775" y="279"/>
                </a:cubicBezTo>
                <a:cubicBezTo>
                  <a:pt x="777" y="280"/>
                  <a:pt x="779" y="280"/>
                  <a:pt x="781" y="280"/>
                </a:cubicBezTo>
                <a:cubicBezTo>
                  <a:pt x="786" y="280"/>
                  <a:pt x="790" y="278"/>
                  <a:pt x="792" y="274"/>
                </a:cubicBezTo>
                <a:lnTo>
                  <a:pt x="1073" y="414"/>
                </a:lnTo>
                <a:close/>
                <a:moveTo>
                  <a:pt x="533" y="161"/>
                </a:moveTo>
                <a:cubicBezTo>
                  <a:pt x="537" y="161"/>
                  <a:pt x="541" y="158"/>
                  <a:pt x="543" y="155"/>
                </a:cubicBezTo>
                <a:cubicBezTo>
                  <a:pt x="769" y="263"/>
                  <a:pt x="769" y="263"/>
                  <a:pt x="769" y="263"/>
                </a:cubicBezTo>
                <a:cubicBezTo>
                  <a:pt x="768" y="264"/>
                  <a:pt x="768" y="266"/>
                  <a:pt x="768" y="267"/>
                </a:cubicBezTo>
                <a:cubicBezTo>
                  <a:pt x="768" y="269"/>
                  <a:pt x="768" y="270"/>
                  <a:pt x="769" y="271"/>
                </a:cubicBezTo>
                <a:cubicBezTo>
                  <a:pt x="550" y="350"/>
                  <a:pt x="550" y="350"/>
                  <a:pt x="550" y="350"/>
                </a:cubicBezTo>
                <a:cubicBezTo>
                  <a:pt x="255" y="457"/>
                  <a:pt x="255" y="457"/>
                  <a:pt x="255" y="457"/>
                </a:cubicBezTo>
                <a:cubicBezTo>
                  <a:pt x="255" y="456"/>
                  <a:pt x="254" y="454"/>
                  <a:pt x="253" y="453"/>
                </a:cubicBezTo>
                <a:cubicBezTo>
                  <a:pt x="524" y="157"/>
                  <a:pt x="524" y="157"/>
                  <a:pt x="524" y="157"/>
                </a:cubicBezTo>
                <a:cubicBezTo>
                  <a:pt x="526" y="159"/>
                  <a:pt x="529" y="161"/>
                  <a:pt x="533" y="161"/>
                </a:cubicBezTo>
                <a:close/>
                <a:moveTo>
                  <a:pt x="530" y="101"/>
                </a:moveTo>
                <a:cubicBezTo>
                  <a:pt x="530" y="101"/>
                  <a:pt x="531" y="102"/>
                  <a:pt x="531" y="102"/>
                </a:cubicBezTo>
                <a:cubicBezTo>
                  <a:pt x="316" y="185"/>
                  <a:pt x="316" y="185"/>
                  <a:pt x="316" y="185"/>
                </a:cubicBezTo>
                <a:cubicBezTo>
                  <a:pt x="154" y="247"/>
                  <a:pt x="154" y="247"/>
                  <a:pt x="154" y="247"/>
                </a:cubicBezTo>
                <a:cubicBezTo>
                  <a:pt x="230" y="147"/>
                  <a:pt x="230" y="147"/>
                  <a:pt x="230" y="147"/>
                </a:cubicBezTo>
                <a:cubicBezTo>
                  <a:pt x="232" y="148"/>
                  <a:pt x="234" y="149"/>
                  <a:pt x="237" y="149"/>
                </a:cubicBezTo>
                <a:cubicBezTo>
                  <a:pt x="244" y="149"/>
                  <a:pt x="250" y="143"/>
                  <a:pt x="250" y="136"/>
                </a:cubicBezTo>
                <a:cubicBezTo>
                  <a:pt x="250" y="136"/>
                  <a:pt x="250" y="135"/>
                  <a:pt x="250" y="135"/>
                </a:cubicBezTo>
                <a:lnTo>
                  <a:pt x="530" y="101"/>
                </a:lnTo>
                <a:close/>
                <a:moveTo>
                  <a:pt x="227" y="144"/>
                </a:moveTo>
                <a:cubicBezTo>
                  <a:pt x="228" y="145"/>
                  <a:pt x="228" y="145"/>
                  <a:pt x="229" y="146"/>
                </a:cubicBezTo>
                <a:cubicBezTo>
                  <a:pt x="151" y="248"/>
                  <a:pt x="151" y="248"/>
                  <a:pt x="151" y="248"/>
                </a:cubicBezTo>
                <a:cubicBezTo>
                  <a:pt x="11" y="302"/>
                  <a:pt x="11" y="302"/>
                  <a:pt x="11" y="302"/>
                </a:cubicBezTo>
                <a:lnTo>
                  <a:pt x="227" y="144"/>
                </a:lnTo>
                <a:close/>
                <a:moveTo>
                  <a:pt x="7" y="305"/>
                </a:moveTo>
                <a:cubicBezTo>
                  <a:pt x="150" y="250"/>
                  <a:pt x="150" y="250"/>
                  <a:pt x="150" y="250"/>
                </a:cubicBezTo>
                <a:cubicBezTo>
                  <a:pt x="75" y="350"/>
                  <a:pt x="75" y="350"/>
                  <a:pt x="75" y="350"/>
                </a:cubicBezTo>
                <a:lnTo>
                  <a:pt x="7" y="305"/>
                </a:lnTo>
                <a:close/>
                <a:moveTo>
                  <a:pt x="76" y="351"/>
                </a:moveTo>
                <a:cubicBezTo>
                  <a:pt x="152" y="249"/>
                  <a:pt x="152" y="249"/>
                  <a:pt x="152" y="249"/>
                </a:cubicBezTo>
                <a:cubicBezTo>
                  <a:pt x="320" y="185"/>
                  <a:pt x="320" y="185"/>
                  <a:pt x="320" y="185"/>
                </a:cubicBezTo>
                <a:cubicBezTo>
                  <a:pt x="531" y="104"/>
                  <a:pt x="531" y="104"/>
                  <a:pt x="531" y="104"/>
                </a:cubicBezTo>
                <a:cubicBezTo>
                  <a:pt x="532" y="105"/>
                  <a:pt x="533" y="106"/>
                  <a:pt x="534" y="107"/>
                </a:cubicBezTo>
                <a:cubicBezTo>
                  <a:pt x="251" y="452"/>
                  <a:pt x="251" y="452"/>
                  <a:pt x="251" y="452"/>
                </a:cubicBezTo>
                <a:cubicBezTo>
                  <a:pt x="249" y="450"/>
                  <a:pt x="247" y="449"/>
                  <a:pt x="244" y="449"/>
                </a:cubicBezTo>
                <a:cubicBezTo>
                  <a:pt x="240" y="449"/>
                  <a:pt x="236" y="451"/>
                  <a:pt x="234" y="454"/>
                </a:cubicBezTo>
                <a:lnTo>
                  <a:pt x="76" y="351"/>
                </a:lnTo>
                <a:close/>
                <a:moveTo>
                  <a:pt x="472" y="806"/>
                </a:moveTo>
                <a:cubicBezTo>
                  <a:pt x="471" y="806"/>
                  <a:pt x="469" y="805"/>
                  <a:pt x="467" y="805"/>
                </a:cubicBezTo>
                <a:cubicBezTo>
                  <a:pt x="465" y="805"/>
                  <a:pt x="463" y="806"/>
                  <a:pt x="461" y="807"/>
                </a:cubicBezTo>
                <a:cubicBezTo>
                  <a:pt x="251" y="472"/>
                  <a:pt x="251" y="472"/>
                  <a:pt x="251" y="472"/>
                </a:cubicBezTo>
                <a:cubicBezTo>
                  <a:pt x="253" y="471"/>
                  <a:pt x="254" y="470"/>
                  <a:pt x="255" y="468"/>
                </a:cubicBezTo>
                <a:cubicBezTo>
                  <a:pt x="573" y="618"/>
                  <a:pt x="573" y="618"/>
                  <a:pt x="573" y="618"/>
                </a:cubicBezTo>
                <a:cubicBezTo>
                  <a:pt x="567" y="627"/>
                  <a:pt x="567" y="627"/>
                  <a:pt x="567" y="627"/>
                </a:cubicBezTo>
                <a:cubicBezTo>
                  <a:pt x="566" y="626"/>
                  <a:pt x="564" y="625"/>
                  <a:pt x="562" y="625"/>
                </a:cubicBezTo>
                <a:cubicBezTo>
                  <a:pt x="555" y="625"/>
                  <a:pt x="549" y="631"/>
                  <a:pt x="549" y="638"/>
                </a:cubicBezTo>
                <a:cubicBezTo>
                  <a:pt x="549" y="643"/>
                  <a:pt x="551" y="647"/>
                  <a:pt x="555" y="649"/>
                </a:cubicBezTo>
                <a:lnTo>
                  <a:pt x="472" y="806"/>
                </a:lnTo>
                <a:close/>
                <a:moveTo>
                  <a:pt x="573" y="632"/>
                </a:moveTo>
                <a:cubicBezTo>
                  <a:pt x="572" y="630"/>
                  <a:pt x="571" y="629"/>
                  <a:pt x="569" y="627"/>
                </a:cubicBezTo>
                <a:cubicBezTo>
                  <a:pt x="574" y="619"/>
                  <a:pt x="574" y="619"/>
                  <a:pt x="574" y="619"/>
                </a:cubicBezTo>
                <a:cubicBezTo>
                  <a:pt x="589" y="626"/>
                  <a:pt x="589" y="626"/>
                  <a:pt x="589" y="626"/>
                </a:cubicBezTo>
                <a:lnTo>
                  <a:pt x="573" y="632"/>
                </a:lnTo>
                <a:close/>
                <a:moveTo>
                  <a:pt x="593" y="626"/>
                </a:moveTo>
                <a:cubicBezTo>
                  <a:pt x="634" y="608"/>
                  <a:pt x="634" y="608"/>
                  <a:pt x="634" y="608"/>
                </a:cubicBezTo>
                <a:cubicBezTo>
                  <a:pt x="810" y="728"/>
                  <a:pt x="810" y="728"/>
                  <a:pt x="810" y="728"/>
                </a:cubicBezTo>
                <a:cubicBezTo>
                  <a:pt x="810" y="728"/>
                  <a:pt x="810" y="728"/>
                  <a:pt x="810" y="728"/>
                </a:cubicBezTo>
                <a:lnTo>
                  <a:pt x="593" y="626"/>
                </a:lnTo>
                <a:close/>
                <a:moveTo>
                  <a:pt x="664" y="935"/>
                </a:moveTo>
                <a:cubicBezTo>
                  <a:pt x="815" y="744"/>
                  <a:pt x="815" y="744"/>
                  <a:pt x="815" y="744"/>
                </a:cubicBezTo>
                <a:cubicBezTo>
                  <a:pt x="817" y="745"/>
                  <a:pt x="819" y="746"/>
                  <a:pt x="822" y="746"/>
                </a:cubicBezTo>
                <a:cubicBezTo>
                  <a:pt x="827" y="746"/>
                  <a:pt x="831" y="744"/>
                  <a:pt x="833" y="740"/>
                </a:cubicBezTo>
                <a:cubicBezTo>
                  <a:pt x="1315" y="935"/>
                  <a:pt x="1315" y="935"/>
                  <a:pt x="1315" y="935"/>
                </a:cubicBezTo>
                <a:lnTo>
                  <a:pt x="664" y="935"/>
                </a:lnTo>
                <a:close/>
                <a:moveTo>
                  <a:pt x="833" y="739"/>
                </a:moveTo>
                <a:cubicBezTo>
                  <a:pt x="834" y="738"/>
                  <a:pt x="834" y="738"/>
                  <a:pt x="834" y="738"/>
                </a:cubicBezTo>
                <a:cubicBezTo>
                  <a:pt x="1175" y="798"/>
                  <a:pt x="1175" y="798"/>
                  <a:pt x="1175" y="798"/>
                </a:cubicBezTo>
                <a:cubicBezTo>
                  <a:pt x="1175" y="799"/>
                  <a:pt x="1174" y="799"/>
                  <a:pt x="1174" y="800"/>
                </a:cubicBezTo>
                <a:cubicBezTo>
                  <a:pt x="1174" y="807"/>
                  <a:pt x="1180" y="813"/>
                  <a:pt x="1187" y="813"/>
                </a:cubicBezTo>
                <a:cubicBezTo>
                  <a:pt x="1191" y="813"/>
                  <a:pt x="1193" y="812"/>
                  <a:pt x="1196" y="809"/>
                </a:cubicBezTo>
                <a:cubicBezTo>
                  <a:pt x="1316" y="934"/>
                  <a:pt x="1316" y="934"/>
                  <a:pt x="1316" y="934"/>
                </a:cubicBezTo>
                <a:lnTo>
                  <a:pt x="833" y="739"/>
                </a:lnTo>
                <a:close/>
              </a:path>
            </a:pathLst>
          </a:custGeom>
          <a:solidFill>
            <a:schemeClr val="bg2">
              <a:alpha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0" y="5580000"/>
            <a:ext cx="2760000" cy="144000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595750" y="4278459"/>
            <a:ext cx="298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/>
              <a:t>P</a:t>
            </a:r>
            <a:r>
              <a:rPr lang="sk-SK" b="1" dirty="0" smtClean="0"/>
              <a:t>ilot in Slovakia 2019</a:t>
            </a:r>
            <a:endParaRPr lang="en-US" b="1" dirty="0"/>
          </a:p>
        </p:txBody>
      </p:sp>
      <p:pic>
        <p:nvPicPr>
          <p:cNvPr id="2" name="Picture 1" descr="Unistream Logo English (transparent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02" y="3304539"/>
            <a:ext cx="3189530" cy="78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46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Unistream model</a:t>
            </a:r>
            <a:endParaRPr lang="id-ID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d-ID" sz="1600" b="1" dirty="0" smtClean="0">
                <a:solidFill>
                  <a:schemeClr val="tx1"/>
                </a:solidFill>
              </a:rPr>
              <a:t>After School Clubs for children from socially deprived enviroments</a:t>
            </a:r>
            <a:endParaRPr lang="id-ID" sz="16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5176" y="1926600"/>
            <a:ext cx="2830362" cy="4275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k-SK" sz="1400" b="1" dirty="0"/>
              <a:t>Vision of Unistream:</a:t>
            </a:r>
            <a:br>
              <a:rPr lang="sk-SK" sz="1400" b="1" dirty="0"/>
            </a:br>
            <a:r>
              <a:rPr lang="sk-SK" sz="1400" dirty="0"/>
              <a:t>close socio-economic gaps by forging the next generation of socially conscious leaders and entrepreneurs. </a:t>
            </a:r>
            <a:endParaRPr lang="sk-SK" sz="1400" dirty="0" smtClean="0"/>
          </a:p>
          <a:p>
            <a:pPr>
              <a:lnSpc>
                <a:spcPct val="150000"/>
              </a:lnSpc>
            </a:pPr>
            <a:endParaRPr lang="sk-SK" sz="1400" dirty="0"/>
          </a:p>
          <a:p>
            <a:pPr>
              <a:lnSpc>
                <a:spcPct val="150000"/>
              </a:lnSpc>
            </a:pPr>
            <a:r>
              <a:rPr lang="sk-SK" sz="1400" dirty="0" smtClean="0"/>
              <a:t>By </a:t>
            </a:r>
            <a:r>
              <a:rPr lang="sk-SK" sz="1400" dirty="0"/>
              <a:t>introducing participants to the world of business development, we provide them with tangible skills, enabling them to become self-sufficient, contributing members of society. </a:t>
            </a:r>
          </a:p>
          <a:p>
            <a:pPr>
              <a:lnSpc>
                <a:spcPct val="150000"/>
              </a:lnSpc>
            </a:pPr>
            <a:endParaRPr lang="sk-SK" sz="1400" dirty="0"/>
          </a:p>
        </p:txBody>
      </p:sp>
      <p:pic>
        <p:nvPicPr>
          <p:cNvPr id="13" name="Obrázo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0" y="5580000"/>
            <a:ext cx="2760000" cy="1440000"/>
          </a:xfrm>
          <a:prstGeom prst="rect">
            <a:avLst/>
          </a:prstGeom>
        </p:spPr>
      </p:pic>
      <p:pic>
        <p:nvPicPr>
          <p:cNvPr id="4" name="Picture Placeholder 3" descr="Screenshot 2018-11-01 10.57.57.png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0" b="1810"/>
          <a:stretch>
            <a:fillRect/>
          </a:stretch>
        </p:blipFill>
        <p:spPr>
          <a:xfrm>
            <a:off x="4581476" y="2308848"/>
            <a:ext cx="2876566" cy="2876566"/>
          </a:xfrm>
        </p:spPr>
      </p:pic>
      <p:pic>
        <p:nvPicPr>
          <p:cNvPr id="5" name="Picture 4" descr="Unistream Logo English (transparent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691" y="5194908"/>
            <a:ext cx="5862309" cy="144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39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objekt pre obrázok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17" r="15217"/>
          <a:stretch>
            <a:fillRect/>
          </a:stretch>
        </p:blipFill>
        <p:spPr/>
      </p:pic>
      <p:sp>
        <p:nvSpPr>
          <p:cNvPr id="7" name="Rectangle 6"/>
          <p:cNvSpPr/>
          <p:nvPr/>
        </p:nvSpPr>
        <p:spPr>
          <a:xfrm>
            <a:off x="2681" y="-51384"/>
            <a:ext cx="9144000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16" name="Oval 15"/>
          <p:cNvSpPr/>
          <p:nvPr/>
        </p:nvSpPr>
        <p:spPr>
          <a:xfrm>
            <a:off x="1411987" y="1327588"/>
            <a:ext cx="2094805" cy="1938366"/>
          </a:xfrm>
          <a:prstGeom prst="ellipse">
            <a:avLst/>
          </a:prstGeom>
          <a:solidFill>
            <a:schemeClr val="bg2">
              <a:alpha val="50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17" name="Oval 16"/>
          <p:cNvSpPr/>
          <p:nvPr/>
        </p:nvSpPr>
        <p:spPr>
          <a:xfrm>
            <a:off x="1378899" y="1089411"/>
            <a:ext cx="2227275" cy="2227275"/>
          </a:xfrm>
          <a:prstGeom prst="ellipse">
            <a:avLst/>
          </a:prstGeom>
          <a:noFill/>
          <a:ln w="19050" cap="rnd" cmpd="sng">
            <a:solidFill>
              <a:schemeClr val="bg2">
                <a:alpha val="8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19" name="Oval 18"/>
          <p:cNvSpPr/>
          <p:nvPr/>
        </p:nvSpPr>
        <p:spPr>
          <a:xfrm>
            <a:off x="3313377" y="2706028"/>
            <a:ext cx="2205013" cy="2205014"/>
          </a:xfrm>
          <a:prstGeom prst="ellipse">
            <a:avLst/>
          </a:prstGeom>
          <a:solidFill>
            <a:schemeClr val="bg2">
              <a:alpha val="50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1" name="Oval 20"/>
          <p:cNvSpPr/>
          <p:nvPr/>
        </p:nvSpPr>
        <p:spPr>
          <a:xfrm>
            <a:off x="5929578" y="3821560"/>
            <a:ext cx="1886060" cy="1886062"/>
          </a:xfrm>
          <a:prstGeom prst="ellipse">
            <a:avLst/>
          </a:prstGeom>
          <a:solidFill>
            <a:schemeClr val="bg2">
              <a:alpha val="50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22" name="Oval 21"/>
          <p:cNvSpPr/>
          <p:nvPr/>
        </p:nvSpPr>
        <p:spPr>
          <a:xfrm>
            <a:off x="3020292" y="2422417"/>
            <a:ext cx="2772236" cy="2772236"/>
          </a:xfrm>
          <a:prstGeom prst="ellipse">
            <a:avLst/>
          </a:prstGeom>
          <a:noFill/>
          <a:ln w="19050" cap="rnd" cmpd="sng">
            <a:solidFill>
              <a:schemeClr val="bg2">
                <a:alpha val="8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3" name="Oval 22"/>
          <p:cNvSpPr/>
          <p:nvPr/>
        </p:nvSpPr>
        <p:spPr>
          <a:xfrm>
            <a:off x="5653134" y="3530692"/>
            <a:ext cx="2323496" cy="2323496"/>
          </a:xfrm>
          <a:prstGeom prst="ellipse">
            <a:avLst/>
          </a:prstGeom>
          <a:noFill/>
          <a:ln w="19050" cap="rnd" cmpd="sng">
            <a:solidFill>
              <a:schemeClr val="bg2">
                <a:alpha val="8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25" name="Oval 24"/>
          <p:cNvSpPr/>
          <p:nvPr/>
        </p:nvSpPr>
        <p:spPr>
          <a:xfrm>
            <a:off x="5365859" y="1306994"/>
            <a:ext cx="1773953" cy="1773954"/>
          </a:xfrm>
          <a:prstGeom prst="ellipse">
            <a:avLst/>
          </a:prstGeom>
          <a:solidFill>
            <a:schemeClr val="bg2">
              <a:alpha val="50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6" name="Oval 25"/>
          <p:cNvSpPr/>
          <p:nvPr/>
        </p:nvSpPr>
        <p:spPr>
          <a:xfrm>
            <a:off x="5199920" y="1065541"/>
            <a:ext cx="2256860" cy="2256860"/>
          </a:xfrm>
          <a:prstGeom prst="ellipse">
            <a:avLst/>
          </a:prstGeom>
          <a:noFill/>
          <a:ln w="19050" cap="rnd" cmpd="sng">
            <a:solidFill>
              <a:schemeClr val="bg2">
                <a:alpha val="8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0" name="Oval 19"/>
          <p:cNvSpPr/>
          <p:nvPr/>
        </p:nvSpPr>
        <p:spPr>
          <a:xfrm>
            <a:off x="1308783" y="3843999"/>
            <a:ext cx="1731417" cy="1731417"/>
          </a:xfrm>
          <a:prstGeom prst="ellipse">
            <a:avLst/>
          </a:prstGeom>
          <a:solidFill>
            <a:schemeClr val="bg2">
              <a:alpha val="50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27" name="Oval 26"/>
          <p:cNvSpPr/>
          <p:nvPr/>
        </p:nvSpPr>
        <p:spPr>
          <a:xfrm>
            <a:off x="1163612" y="3698828"/>
            <a:ext cx="2021760" cy="2021760"/>
          </a:xfrm>
          <a:prstGeom prst="ellipse">
            <a:avLst/>
          </a:prstGeom>
          <a:noFill/>
          <a:ln w="19050" cap="rnd" cmpd="sng">
            <a:solidFill>
              <a:schemeClr val="bg2">
                <a:alpha val="8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grpSp>
        <p:nvGrpSpPr>
          <p:cNvPr id="68" name="Group 67"/>
          <p:cNvGrpSpPr/>
          <p:nvPr/>
        </p:nvGrpSpPr>
        <p:grpSpPr>
          <a:xfrm>
            <a:off x="3014507" y="4200997"/>
            <a:ext cx="202319" cy="202319"/>
            <a:chOff x="3963132" y="4370480"/>
            <a:chExt cx="386767" cy="386767"/>
          </a:xfrm>
        </p:grpSpPr>
        <p:sp>
          <p:nvSpPr>
            <p:cNvPr id="37" name="Oval 36"/>
            <p:cNvSpPr/>
            <p:nvPr/>
          </p:nvSpPr>
          <p:spPr>
            <a:xfrm>
              <a:off x="4051637" y="4458985"/>
              <a:ext cx="209756" cy="209756"/>
            </a:xfrm>
            <a:prstGeom prst="ellipse">
              <a:avLst/>
            </a:prstGeom>
            <a:solidFill>
              <a:schemeClr val="bg2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  <p:sp>
          <p:nvSpPr>
            <p:cNvPr id="38" name="Oval 37"/>
            <p:cNvSpPr/>
            <p:nvPr/>
          </p:nvSpPr>
          <p:spPr>
            <a:xfrm>
              <a:off x="3963132" y="4370480"/>
              <a:ext cx="386767" cy="386767"/>
            </a:xfrm>
            <a:prstGeom prst="ellipse">
              <a:avLst/>
            </a:prstGeom>
            <a:noFill/>
            <a:ln w="12700" cmpd="sng"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221389" y="2755900"/>
            <a:ext cx="290075" cy="290075"/>
            <a:chOff x="3963132" y="4370480"/>
            <a:chExt cx="386767" cy="386767"/>
          </a:xfrm>
        </p:grpSpPr>
        <p:sp>
          <p:nvSpPr>
            <p:cNvPr id="70" name="Oval 69"/>
            <p:cNvSpPr/>
            <p:nvPr/>
          </p:nvSpPr>
          <p:spPr>
            <a:xfrm>
              <a:off x="4051637" y="4458985"/>
              <a:ext cx="209756" cy="209756"/>
            </a:xfrm>
            <a:prstGeom prst="ellipse">
              <a:avLst/>
            </a:prstGeom>
            <a:solidFill>
              <a:schemeClr val="bg2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  <p:sp>
          <p:nvSpPr>
            <p:cNvPr id="71" name="Oval 70"/>
            <p:cNvSpPr/>
            <p:nvPr/>
          </p:nvSpPr>
          <p:spPr>
            <a:xfrm>
              <a:off x="3963132" y="4370480"/>
              <a:ext cx="386767" cy="386767"/>
            </a:xfrm>
            <a:prstGeom prst="ellipse">
              <a:avLst/>
            </a:prstGeom>
            <a:noFill/>
            <a:ln w="12700" cmpd="sng"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365859" y="2801282"/>
            <a:ext cx="226632" cy="226632"/>
            <a:chOff x="3963132" y="4370480"/>
            <a:chExt cx="386767" cy="386767"/>
          </a:xfrm>
        </p:grpSpPr>
        <p:sp>
          <p:nvSpPr>
            <p:cNvPr id="73" name="Oval 72"/>
            <p:cNvSpPr/>
            <p:nvPr/>
          </p:nvSpPr>
          <p:spPr>
            <a:xfrm>
              <a:off x="4051637" y="4458985"/>
              <a:ext cx="209756" cy="209756"/>
            </a:xfrm>
            <a:prstGeom prst="ellipse">
              <a:avLst/>
            </a:prstGeom>
            <a:solidFill>
              <a:schemeClr val="bg2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  <p:sp>
          <p:nvSpPr>
            <p:cNvPr id="74" name="Oval 73"/>
            <p:cNvSpPr/>
            <p:nvPr/>
          </p:nvSpPr>
          <p:spPr>
            <a:xfrm>
              <a:off x="3963132" y="4370480"/>
              <a:ext cx="386767" cy="386767"/>
            </a:xfrm>
            <a:prstGeom prst="ellipse">
              <a:avLst/>
            </a:prstGeom>
            <a:noFill/>
            <a:ln w="12700" cmpd="sng"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560298" y="4197855"/>
            <a:ext cx="290075" cy="290075"/>
            <a:chOff x="3963132" y="4370480"/>
            <a:chExt cx="386767" cy="386767"/>
          </a:xfrm>
        </p:grpSpPr>
        <p:sp>
          <p:nvSpPr>
            <p:cNvPr id="76" name="Oval 75"/>
            <p:cNvSpPr/>
            <p:nvPr/>
          </p:nvSpPr>
          <p:spPr>
            <a:xfrm>
              <a:off x="4051637" y="4458985"/>
              <a:ext cx="209756" cy="209756"/>
            </a:xfrm>
            <a:prstGeom prst="ellipse">
              <a:avLst/>
            </a:prstGeom>
            <a:solidFill>
              <a:schemeClr val="bg2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  <p:sp>
          <p:nvSpPr>
            <p:cNvPr id="77" name="Oval 76"/>
            <p:cNvSpPr/>
            <p:nvPr/>
          </p:nvSpPr>
          <p:spPr>
            <a:xfrm>
              <a:off x="3963132" y="4370480"/>
              <a:ext cx="386767" cy="386767"/>
            </a:xfrm>
            <a:prstGeom prst="ellipse">
              <a:avLst/>
            </a:prstGeom>
            <a:noFill/>
            <a:ln w="12700" cmpd="sng"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3131319" y="3682324"/>
            <a:ext cx="256916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5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Program decreases social </a:t>
            </a:r>
          </a:p>
          <a:p>
            <a:pPr algn="ctr"/>
            <a:r>
              <a:rPr lang="sk-SK" sz="15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inequalities in Izrael </a:t>
            </a:r>
          </a:p>
          <a:p>
            <a:pPr algn="ctr"/>
            <a:r>
              <a:rPr lang="sk-SK" sz="15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since 2001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4108763" y="2979595"/>
            <a:ext cx="634492" cy="634493"/>
            <a:chOff x="11682413" y="1660525"/>
            <a:chExt cx="430212" cy="430213"/>
          </a:xfrm>
          <a:solidFill>
            <a:schemeClr val="accent1">
              <a:lumMod val="75000"/>
            </a:schemeClr>
          </a:solidFill>
        </p:grpSpPr>
        <p:sp>
          <p:nvSpPr>
            <p:cNvPr id="82" name="Freeform 11"/>
            <p:cNvSpPr>
              <a:spLocks noEditPoints="1"/>
            </p:cNvSpPr>
            <p:nvPr/>
          </p:nvSpPr>
          <p:spPr bwMode="auto">
            <a:xfrm>
              <a:off x="11682413" y="1660525"/>
              <a:ext cx="430212" cy="430213"/>
            </a:xfrm>
            <a:custGeom>
              <a:avLst/>
              <a:gdLst>
                <a:gd name="T0" fmla="*/ 64 w 112"/>
                <a:gd name="T1" fmla="*/ 12 h 112"/>
                <a:gd name="T2" fmla="*/ 78 w 112"/>
                <a:gd name="T3" fmla="*/ 23 h 112"/>
                <a:gd name="T4" fmla="*/ 84 w 112"/>
                <a:gd name="T5" fmla="*/ 18 h 112"/>
                <a:gd name="T6" fmla="*/ 93 w 112"/>
                <a:gd name="T7" fmla="*/ 25 h 112"/>
                <a:gd name="T8" fmla="*/ 89 w 112"/>
                <a:gd name="T9" fmla="*/ 34 h 112"/>
                <a:gd name="T10" fmla="*/ 100 w 112"/>
                <a:gd name="T11" fmla="*/ 48 h 112"/>
                <a:gd name="T12" fmla="*/ 104 w 112"/>
                <a:gd name="T13" fmla="*/ 60 h 112"/>
                <a:gd name="T14" fmla="*/ 95 w 112"/>
                <a:gd name="T15" fmla="*/ 64 h 112"/>
                <a:gd name="T16" fmla="*/ 93 w 112"/>
                <a:gd name="T17" fmla="*/ 81 h 112"/>
                <a:gd name="T18" fmla="*/ 87 w 112"/>
                <a:gd name="T19" fmla="*/ 93 h 112"/>
                <a:gd name="T20" fmla="*/ 81 w 112"/>
                <a:gd name="T21" fmla="*/ 93 h 112"/>
                <a:gd name="T22" fmla="*/ 64 w 112"/>
                <a:gd name="T23" fmla="*/ 95 h 112"/>
                <a:gd name="T24" fmla="*/ 60 w 112"/>
                <a:gd name="T25" fmla="*/ 104 h 112"/>
                <a:gd name="T26" fmla="*/ 48 w 112"/>
                <a:gd name="T27" fmla="*/ 100 h 112"/>
                <a:gd name="T28" fmla="*/ 34 w 112"/>
                <a:gd name="T29" fmla="*/ 89 h 112"/>
                <a:gd name="T30" fmla="*/ 28 w 112"/>
                <a:gd name="T31" fmla="*/ 94 h 112"/>
                <a:gd name="T32" fmla="*/ 19 w 112"/>
                <a:gd name="T33" fmla="*/ 87 h 112"/>
                <a:gd name="T34" fmla="*/ 23 w 112"/>
                <a:gd name="T35" fmla="*/ 78 h 112"/>
                <a:gd name="T36" fmla="*/ 12 w 112"/>
                <a:gd name="T37" fmla="*/ 64 h 112"/>
                <a:gd name="T38" fmla="*/ 8 w 112"/>
                <a:gd name="T39" fmla="*/ 52 h 112"/>
                <a:gd name="T40" fmla="*/ 17 w 112"/>
                <a:gd name="T41" fmla="*/ 48 h 112"/>
                <a:gd name="T42" fmla="*/ 19 w 112"/>
                <a:gd name="T43" fmla="*/ 31 h 112"/>
                <a:gd name="T44" fmla="*/ 25 w 112"/>
                <a:gd name="T45" fmla="*/ 19 h 112"/>
                <a:gd name="T46" fmla="*/ 31 w 112"/>
                <a:gd name="T47" fmla="*/ 19 h 112"/>
                <a:gd name="T48" fmla="*/ 48 w 112"/>
                <a:gd name="T49" fmla="*/ 17 h 112"/>
                <a:gd name="T50" fmla="*/ 52 w 112"/>
                <a:gd name="T51" fmla="*/ 8 h 112"/>
                <a:gd name="T52" fmla="*/ 60 w 112"/>
                <a:gd name="T53" fmla="*/ 0 h 112"/>
                <a:gd name="T54" fmla="*/ 40 w 112"/>
                <a:gd name="T55" fmla="*/ 11 h 112"/>
                <a:gd name="T56" fmla="*/ 28 w 112"/>
                <a:gd name="T57" fmla="*/ 10 h 112"/>
                <a:gd name="T58" fmla="*/ 14 w 112"/>
                <a:gd name="T59" fmla="*/ 19 h 112"/>
                <a:gd name="T60" fmla="*/ 13 w 112"/>
                <a:gd name="T61" fmla="*/ 35 h 112"/>
                <a:gd name="T62" fmla="*/ 0 w 112"/>
                <a:gd name="T63" fmla="*/ 52 h 112"/>
                <a:gd name="T64" fmla="*/ 11 w 112"/>
                <a:gd name="T65" fmla="*/ 72 h 112"/>
                <a:gd name="T66" fmla="*/ 10 w 112"/>
                <a:gd name="T67" fmla="*/ 84 h 112"/>
                <a:gd name="T68" fmla="*/ 19 w 112"/>
                <a:gd name="T69" fmla="*/ 98 h 112"/>
                <a:gd name="T70" fmla="*/ 35 w 112"/>
                <a:gd name="T71" fmla="*/ 99 h 112"/>
                <a:gd name="T72" fmla="*/ 52 w 112"/>
                <a:gd name="T73" fmla="*/ 112 h 112"/>
                <a:gd name="T74" fmla="*/ 72 w 112"/>
                <a:gd name="T75" fmla="*/ 101 h 112"/>
                <a:gd name="T76" fmla="*/ 84 w 112"/>
                <a:gd name="T77" fmla="*/ 102 h 112"/>
                <a:gd name="T78" fmla="*/ 98 w 112"/>
                <a:gd name="T79" fmla="*/ 93 h 112"/>
                <a:gd name="T80" fmla="*/ 99 w 112"/>
                <a:gd name="T81" fmla="*/ 77 h 112"/>
                <a:gd name="T82" fmla="*/ 112 w 112"/>
                <a:gd name="T83" fmla="*/ 60 h 112"/>
                <a:gd name="T84" fmla="*/ 101 w 112"/>
                <a:gd name="T85" fmla="*/ 40 h 112"/>
                <a:gd name="T86" fmla="*/ 102 w 112"/>
                <a:gd name="T87" fmla="*/ 28 h 112"/>
                <a:gd name="T88" fmla="*/ 93 w 112"/>
                <a:gd name="T89" fmla="*/ 14 h 112"/>
                <a:gd name="T90" fmla="*/ 77 w 112"/>
                <a:gd name="T91" fmla="*/ 13 h 112"/>
                <a:gd name="T92" fmla="*/ 60 w 112"/>
                <a:gd name="T9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2" h="112">
                  <a:moveTo>
                    <a:pt x="60" y="8"/>
                  </a:moveTo>
                  <a:cubicBezTo>
                    <a:pt x="62" y="8"/>
                    <a:pt x="64" y="10"/>
                    <a:pt x="64" y="12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9" y="18"/>
                    <a:pt x="74" y="20"/>
                    <a:pt x="78" y="23"/>
                  </a:cubicBezTo>
                  <a:cubicBezTo>
                    <a:pt x="81" y="19"/>
                    <a:pt x="81" y="19"/>
                    <a:pt x="81" y="19"/>
                  </a:cubicBezTo>
                  <a:cubicBezTo>
                    <a:pt x="82" y="18"/>
                    <a:pt x="83" y="18"/>
                    <a:pt x="84" y="18"/>
                  </a:cubicBezTo>
                  <a:cubicBezTo>
                    <a:pt x="85" y="18"/>
                    <a:pt x="86" y="18"/>
                    <a:pt x="87" y="19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4" y="26"/>
                    <a:pt x="94" y="29"/>
                    <a:pt x="93" y="31"/>
                  </a:cubicBezTo>
                  <a:cubicBezTo>
                    <a:pt x="89" y="34"/>
                    <a:pt x="89" y="34"/>
                    <a:pt x="89" y="34"/>
                  </a:cubicBezTo>
                  <a:cubicBezTo>
                    <a:pt x="92" y="38"/>
                    <a:pt x="94" y="43"/>
                    <a:pt x="95" y="48"/>
                  </a:cubicBezTo>
                  <a:cubicBezTo>
                    <a:pt x="100" y="48"/>
                    <a:pt x="100" y="48"/>
                    <a:pt x="100" y="48"/>
                  </a:cubicBezTo>
                  <a:cubicBezTo>
                    <a:pt x="102" y="48"/>
                    <a:pt x="104" y="50"/>
                    <a:pt x="104" y="52"/>
                  </a:cubicBezTo>
                  <a:cubicBezTo>
                    <a:pt x="104" y="60"/>
                    <a:pt x="104" y="60"/>
                    <a:pt x="104" y="60"/>
                  </a:cubicBezTo>
                  <a:cubicBezTo>
                    <a:pt x="104" y="62"/>
                    <a:pt x="102" y="64"/>
                    <a:pt x="100" y="64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4" y="69"/>
                    <a:pt x="92" y="74"/>
                    <a:pt x="89" y="78"/>
                  </a:cubicBezTo>
                  <a:cubicBezTo>
                    <a:pt x="93" y="81"/>
                    <a:pt x="93" y="81"/>
                    <a:pt x="93" y="81"/>
                  </a:cubicBezTo>
                  <a:cubicBezTo>
                    <a:pt x="94" y="83"/>
                    <a:pt x="94" y="86"/>
                    <a:pt x="93" y="87"/>
                  </a:cubicBezTo>
                  <a:cubicBezTo>
                    <a:pt x="87" y="93"/>
                    <a:pt x="87" y="93"/>
                    <a:pt x="87" y="93"/>
                  </a:cubicBezTo>
                  <a:cubicBezTo>
                    <a:pt x="86" y="94"/>
                    <a:pt x="85" y="94"/>
                    <a:pt x="84" y="94"/>
                  </a:cubicBezTo>
                  <a:cubicBezTo>
                    <a:pt x="83" y="94"/>
                    <a:pt x="82" y="94"/>
                    <a:pt x="81" y="93"/>
                  </a:cubicBezTo>
                  <a:cubicBezTo>
                    <a:pt x="78" y="89"/>
                    <a:pt x="78" y="89"/>
                    <a:pt x="78" y="89"/>
                  </a:cubicBezTo>
                  <a:cubicBezTo>
                    <a:pt x="74" y="92"/>
                    <a:pt x="69" y="94"/>
                    <a:pt x="64" y="95"/>
                  </a:cubicBezTo>
                  <a:cubicBezTo>
                    <a:pt x="64" y="100"/>
                    <a:pt x="64" y="100"/>
                    <a:pt x="64" y="100"/>
                  </a:cubicBezTo>
                  <a:cubicBezTo>
                    <a:pt x="64" y="102"/>
                    <a:pt x="62" y="104"/>
                    <a:pt x="60" y="104"/>
                  </a:cubicBezTo>
                  <a:cubicBezTo>
                    <a:pt x="52" y="104"/>
                    <a:pt x="52" y="104"/>
                    <a:pt x="52" y="104"/>
                  </a:cubicBezTo>
                  <a:cubicBezTo>
                    <a:pt x="50" y="104"/>
                    <a:pt x="48" y="102"/>
                    <a:pt x="48" y="100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43" y="94"/>
                    <a:pt x="38" y="92"/>
                    <a:pt x="34" y="89"/>
                  </a:cubicBezTo>
                  <a:cubicBezTo>
                    <a:pt x="31" y="93"/>
                    <a:pt x="31" y="93"/>
                    <a:pt x="31" y="93"/>
                  </a:cubicBezTo>
                  <a:cubicBezTo>
                    <a:pt x="30" y="94"/>
                    <a:pt x="29" y="94"/>
                    <a:pt x="28" y="94"/>
                  </a:cubicBezTo>
                  <a:cubicBezTo>
                    <a:pt x="27" y="94"/>
                    <a:pt x="26" y="94"/>
                    <a:pt x="25" y="93"/>
                  </a:cubicBezTo>
                  <a:cubicBezTo>
                    <a:pt x="19" y="87"/>
                    <a:pt x="19" y="87"/>
                    <a:pt x="19" y="87"/>
                  </a:cubicBezTo>
                  <a:cubicBezTo>
                    <a:pt x="18" y="86"/>
                    <a:pt x="18" y="83"/>
                    <a:pt x="19" y="81"/>
                  </a:cubicBezTo>
                  <a:cubicBezTo>
                    <a:pt x="23" y="78"/>
                    <a:pt x="23" y="78"/>
                    <a:pt x="23" y="78"/>
                  </a:cubicBezTo>
                  <a:cubicBezTo>
                    <a:pt x="20" y="74"/>
                    <a:pt x="18" y="69"/>
                    <a:pt x="17" y="64"/>
                  </a:cubicBezTo>
                  <a:cubicBezTo>
                    <a:pt x="12" y="64"/>
                    <a:pt x="12" y="64"/>
                    <a:pt x="12" y="64"/>
                  </a:cubicBezTo>
                  <a:cubicBezTo>
                    <a:pt x="10" y="64"/>
                    <a:pt x="8" y="62"/>
                    <a:pt x="8" y="60"/>
                  </a:cubicBezTo>
                  <a:cubicBezTo>
                    <a:pt x="8" y="52"/>
                    <a:pt x="8" y="52"/>
                    <a:pt x="8" y="52"/>
                  </a:cubicBezTo>
                  <a:cubicBezTo>
                    <a:pt x="8" y="50"/>
                    <a:pt x="10" y="48"/>
                    <a:pt x="12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8" y="43"/>
                    <a:pt x="20" y="38"/>
                    <a:pt x="23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8" y="29"/>
                    <a:pt x="18" y="26"/>
                    <a:pt x="19" y="25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6" y="18"/>
                    <a:pt x="27" y="18"/>
                    <a:pt x="28" y="18"/>
                  </a:cubicBezTo>
                  <a:cubicBezTo>
                    <a:pt x="29" y="18"/>
                    <a:pt x="30" y="18"/>
                    <a:pt x="31" y="19"/>
                  </a:cubicBezTo>
                  <a:cubicBezTo>
                    <a:pt x="34" y="23"/>
                    <a:pt x="34" y="23"/>
                    <a:pt x="34" y="23"/>
                  </a:cubicBezTo>
                  <a:cubicBezTo>
                    <a:pt x="38" y="20"/>
                    <a:pt x="43" y="18"/>
                    <a:pt x="48" y="17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0"/>
                    <a:pt x="50" y="8"/>
                    <a:pt x="52" y="8"/>
                  </a:cubicBezTo>
                  <a:cubicBezTo>
                    <a:pt x="60" y="8"/>
                    <a:pt x="60" y="8"/>
                    <a:pt x="60" y="8"/>
                  </a:cubicBezTo>
                  <a:moveTo>
                    <a:pt x="60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46" y="0"/>
                    <a:pt x="41" y="5"/>
                    <a:pt x="40" y="11"/>
                  </a:cubicBezTo>
                  <a:cubicBezTo>
                    <a:pt x="38" y="11"/>
                    <a:pt x="37" y="12"/>
                    <a:pt x="35" y="13"/>
                  </a:cubicBezTo>
                  <a:cubicBezTo>
                    <a:pt x="33" y="11"/>
                    <a:pt x="31" y="10"/>
                    <a:pt x="28" y="10"/>
                  </a:cubicBezTo>
                  <a:cubicBezTo>
                    <a:pt x="25" y="10"/>
                    <a:pt x="21" y="11"/>
                    <a:pt x="19" y="14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1" y="22"/>
                    <a:pt x="10" y="25"/>
                    <a:pt x="10" y="28"/>
                  </a:cubicBezTo>
                  <a:cubicBezTo>
                    <a:pt x="10" y="31"/>
                    <a:pt x="11" y="33"/>
                    <a:pt x="13" y="35"/>
                  </a:cubicBezTo>
                  <a:cubicBezTo>
                    <a:pt x="12" y="37"/>
                    <a:pt x="11" y="38"/>
                    <a:pt x="11" y="40"/>
                  </a:cubicBezTo>
                  <a:cubicBezTo>
                    <a:pt x="5" y="41"/>
                    <a:pt x="0" y="46"/>
                    <a:pt x="0" y="52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6"/>
                    <a:pt x="5" y="71"/>
                    <a:pt x="11" y="72"/>
                  </a:cubicBezTo>
                  <a:cubicBezTo>
                    <a:pt x="11" y="74"/>
                    <a:pt x="12" y="75"/>
                    <a:pt x="13" y="77"/>
                  </a:cubicBezTo>
                  <a:cubicBezTo>
                    <a:pt x="11" y="79"/>
                    <a:pt x="10" y="81"/>
                    <a:pt x="10" y="84"/>
                  </a:cubicBezTo>
                  <a:cubicBezTo>
                    <a:pt x="10" y="87"/>
                    <a:pt x="11" y="91"/>
                    <a:pt x="14" y="93"/>
                  </a:cubicBezTo>
                  <a:cubicBezTo>
                    <a:pt x="19" y="98"/>
                    <a:pt x="19" y="98"/>
                    <a:pt x="19" y="98"/>
                  </a:cubicBezTo>
                  <a:cubicBezTo>
                    <a:pt x="21" y="101"/>
                    <a:pt x="25" y="102"/>
                    <a:pt x="28" y="102"/>
                  </a:cubicBezTo>
                  <a:cubicBezTo>
                    <a:pt x="31" y="102"/>
                    <a:pt x="33" y="101"/>
                    <a:pt x="35" y="99"/>
                  </a:cubicBezTo>
                  <a:cubicBezTo>
                    <a:pt x="37" y="100"/>
                    <a:pt x="38" y="101"/>
                    <a:pt x="40" y="101"/>
                  </a:cubicBezTo>
                  <a:cubicBezTo>
                    <a:pt x="41" y="107"/>
                    <a:pt x="46" y="112"/>
                    <a:pt x="52" y="112"/>
                  </a:cubicBezTo>
                  <a:cubicBezTo>
                    <a:pt x="60" y="112"/>
                    <a:pt x="60" y="112"/>
                    <a:pt x="60" y="112"/>
                  </a:cubicBezTo>
                  <a:cubicBezTo>
                    <a:pt x="66" y="112"/>
                    <a:pt x="71" y="107"/>
                    <a:pt x="72" y="101"/>
                  </a:cubicBezTo>
                  <a:cubicBezTo>
                    <a:pt x="74" y="101"/>
                    <a:pt x="75" y="100"/>
                    <a:pt x="77" y="99"/>
                  </a:cubicBezTo>
                  <a:cubicBezTo>
                    <a:pt x="79" y="101"/>
                    <a:pt x="81" y="102"/>
                    <a:pt x="84" y="102"/>
                  </a:cubicBezTo>
                  <a:cubicBezTo>
                    <a:pt x="87" y="102"/>
                    <a:pt x="91" y="101"/>
                    <a:pt x="93" y="98"/>
                  </a:cubicBezTo>
                  <a:cubicBezTo>
                    <a:pt x="98" y="93"/>
                    <a:pt x="98" y="93"/>
                    <a:pt x="98" y="93"/>
                  </a:cubicBezTo>
                  <a:cubicBezTo>
                    <a:pt x="101" y="91"/>
                    <a:pt x="102" y="87"/>
                    <a:pt x="102" y="84"/>
                  </a:cubicBezTo>
                  <a:cubicBezTo>
                    <a:pt x="102" y="81"/>
                    <a:pt x="101" y="79"/>
                    <a:pt x="99" y="77"/>
                  </a:cubicBezTo>
                  <a:cubicBezTo>
                    <a:pt x="100" y="75"/>
                    <a:pt x="101" y="74"/>
                    <a:pt x="101" y="72"/>
                  </a:cubicBezTo>
                  <a:cubicBezTo>
                    <a:pt x="107" y="71"/>
                    <a:pt x="112" y="66"/>
                    <a:pt x="112" y="60"/>
                  </a:cubicBezTo>
                  <a:cubicBezTo>
                    <a:pt x="112" y="52"/>
                    <a:pt x="112" y="52"/>
                    <a:pt x="112" y="52"/>
                  </a:cubicBezTo>
                  <a:cubicBezTo>
                    <a:pt x="112" y="46"/>
                    <a:pt x="107" y="41"/>
                    <a:pt x="101" y="40"/>
                  </a:cubicBezTo>
                  <a:cubicBezTo>
                    <a:pt x="101" y="38"/>
                    <a:pt x="100" y="37"/>
                    <a:pt x="99" y="35"/>
                  </a:cubicBezTo>
                  <a:cubicBezTo>
                    <a:pt x="101" y="33"/>
                    <a:pt x="102" y="31"/>
                    <a:pt x="102" y="28"/>
                  </a:cubicBezTo>
                  <a:cubicBezTo>
                    <a:pt x="102" y="25"/>
                    <a:pt x="101" y="22"/>
                    <a:pt x="98" y="19"/>
                  </a:cubicBezTo>
                  <a:cubicBezTo>
                    <a:pt x="93" y="14"/>
                    <a:pt x="93" y="14"/>
                    <a:pt x="93" y="14"/>
                  </a:cubicBezTo>
                  <a:cubicBezTo>
                    <a:pt x="91" y="11"/>
                    <a:pt x="87" y="10"/>
                    <a:pt x="84" y="10"/>
                  </a:cubicBezTo>
                  <a:cubicBezTo>
                    <a:pt x="81" y="10"/>
                    <a:pt x="79" y="11"/>
                    <a:pt x="77" y="13"/>
                  </a:cubicBezTo>
                  <a:cubicBezTo>
                    <a:pt x="75" y="12"/>
                    <a:pt x="74" y="11"/>
                    <a:pt x="72" y="11"/>
                  </a:cubicBezTo>
                  <a:cubicBezTo>
                    <a:pt x="71" y="5"/>
                    <a:pt x="66" y="0"/>
                    <a:pt x="6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chemeClr val="tx2"/>
                </a:solidFill>
              </a:endParaRPr>
            </a:p>
          </p:txBody>
        </p:sp>
        <p:sp>
          <p:nvSpPr>
            <p:cNvPr id="83" name="Freeform 12"/>
            <p:cNvSpPr>
              <a:spLocks noEditPoints="1"/>
            </p:cNvSpPr>
            <p:nvPr/>
          </p:nvSpPr>
          <p:spPr bwMode="auto">
            <a:xfrm>
              <a:off x="11798300" y="1776413"/>
              <a:ext cx="200025" cy="200025"/>
            </a:xfrm>
            <a:custGeom>
              <a:avLst/>
              <a:gdLst>
                <a:gd name="T0" fmla="*/ 26 w 52"/>
                <a:gd name="T1" fmla="*/ 52 h 52"/>
                <a:gd name="T2" fmla="*/ 0 w 52"/>
                <a:gd name="T3" fmla="*/ 26 h 52"/>
                <a:gd name="T4" fmla="*/ 26 w 52"/>
                <a:gd name="T5" fmla="*/ 0 h 52"/>
                <a:gd name="T6" fmla="*/ 52 w 52"/>
                <a:gd name="T7" fmla="*/ 26 h 52"/>
                <a:gd name="T8" fmla="*/ 26 w 52"/>
                <a:gd name="T9" fmla="*/ 52 h 52"/>
                <a:gd name="T10" fmla="*/ 26 w 52"/>
                <a:gd name="T11" fmla="*/ 4 h 52"/>
                <a:gd name="T12" fmla="*/ 4 w 52"/>
                <a:gd name="T13" fmla="*/ 26 h 52"/>
                <a:gd name="T14" fmla="*/ 26 w 52"/>
                <a:gd name="T15" fmla="*/ 48 h 52"/>
                <a:gd name="T16" fmla="*/ 48 w 52"/>
                <a:gd name="T17" fmla="*/ 26 h 52"/>
                <a:gd name="T18" fmla="*/ 26 w 52"/>
                <a:gd name="T19" fmla="*/ 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52">
                  <a:moveTo>
                    <a:pt x="26" y="52"/>
                  </a:moveTo>
                  <a:cubicBezTo>
                    <a:pt x="12" y="52"/>
                    <a:pt x="0" y="40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40" y="0"/>
                    <a:pt x="52" y="12"/>
                    <a:pt x="52" y="26"/>
                  </a:cubicBezTo>
                  <a:cubicBezTo>
                    <a:pt x="52" y="40"/>
                    <a:pt x="40" y="52"/>
                    <a:pt x="26" y="52"/>
                  </a:cubicBezTo>
                  <a:close/>
                  <a:moveTo>
                    <a:pt x="26" y="4"/>
                  </a:moveTo>
                  <a:cubicBezTo>
                    <a:pt x="14" y="4"/>
                    <a:pt x="4" y="14"/>
                    <a:pt x="4" y="26"/>
                  </a:cubicBezTo>
                  <a:cubicBezTo>
                    <a:pt x="4" y="38"/>
                    <a:pt x="14" y="48"/>
                    <a:pt x="26" y="48"/>
                  </a:cubicBezTo>
                  <a:cubicBezTo>
                    <a:pt x="38" y="48"/>
                    <a:pt x="48" y="38"/>
                    <a:pt x="48" y="26"/>
                  </a:cubicBezTo>
                  <a:cubicBezTo>
                    <a:pt x="48" y="14"/>
                    <a:pt x="38" y="4"/>
                    <a:pt x="2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chemeClr val="tx2"/>
                </a:solidFill>
              </a:endParaRPr>
            </a:p>
          </p:txBody>
        </p:sp>
        <p:sp>
          <p:nvSpPr>
            <p:cNvPr id="84" name="Freeform 13"/>
            <p:cNvSpPr>
              <a:spLocks noEditPoints="1"/>
            </p:cNvSpPr>
            <p:nvPr/>
          </p:nvSpPr>
          <p:spPr bwMode="auto">
            <a:xfrm>
              <a:off x="11844338" y="1822450"/>
              <a:ext cx="107950" cy="107950"/>
            </a:xfrm>
            <a:custGeom>
              <a:avLst/>
              <a:gdLst>
                <a:gd name="T0" fmla="*/ 14 w 28"/>
                <a:gd name="T1" fmla="*/ 28 h 28"/>
                <a:gd name="T2" fmla="*/ 0 w 28"/>
                <a:gd name="T3" fmla="*/ 14 h 28"/>
                <a:gd name="T4" fmla="*/ 14 w 28"/>
                <a:gd name="T5" fmla="*/ 0 h 28"/>
                <a:gd name="T6" fmla="*/ 28 w 28"/>
                <a:gd name="T7" fmla="*/ 14 h 28"/>
                <a:gd name="T8" fmla="*/ 14 w 28"/>
                <a:gd name="T9" fmla="*/ 28 h 28"/>
                <a:gd name="T10" fmla="*/ 14 w 28"/>
                <a:gd name="T11" fmla="*/ 4 h 28"/>
                <a:gd name="T12" fmla="*/ 4 w 28"/>
                <a:gd name="T13" fmla="*/ 14 h 28"/>
                <a:gd name="T14" fmla="*/ 14 w 28"/>
                <a:gd name="T15" fmla="*/ 24 h 28"/>
                <a:gd name="T16" fmla="*/ 24 w 28"/>
                <a:gd name="T17" fmla="*/ 14 h 28"/>
                <a:gd name="T18" fmla="*/ 14 w 28"/>
                <a:gd name="T19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28">
                  <a:moveTo>
                    <a:pt x="14" y="28"/>
                  </a:moveTo>
                  <a:cubicBezTo>
                    <a:pt x="6" y="28"/>
                    <a:pt x="0" y="22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22" y="0"/>
                    <a:pt x="28" y="6"/>
                    <a:pt x="28" y="14"/>
                  </a:cubicBezTo>
                  <a:cubicBezTo>
                    <a:pt x="28" y="22"/>
                    <a:pt x="22" y="28"/>
                    <a:pt x="14" y="28"/>
                  </a:cubicBezTo>
                  <a:close/>
                  <a:moveTo>
                    <a:pt x="14" y="4"/>
                  </a:moveTo>
                  <a:cubicBezTo>
                    <a:pt x="8" y="4"/>
                    <a:pt x="4" y="8"/>
                    <a:pt x="4" y="14"/>
                  </a:cubicBezTo>
                  <a:cubicBezTo>
                    <a:pt x="4" y="20"/>
                    <a:pt x="8" y="24"/>
                    <a:pt x="14" y="24"/>
                  </a:cubicBezTo>
                  <a:cubicBezTo>
                    <a:pt x="20" y="24"/>
                    <a:pt x="24" y="20"/>
                    <a:pt x="24" y="14"/>
                  </a:cubicBezTo>
                  <a:cubicBezTo>
                    <a:pt x="24" y="8"/>
                    <a:pt x="20" y="4"/>
                    <a:pt x="1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chemeClr val="tx2"/>
                </a:solidFill>
              </a:endParaRPr>
            </a:p>
          </p:txBody>
        </p:sp>
      </p:grpSp>
      <p:sp>
        <p:nvSpPr>
          <p:cNvPr id="87" name="Rectangle 86"/>
          <p:cNvSpPr/>
          <p:nvPr/>
        </p:nvSpPr>
        <p:spPr>
          <a:xfrm>
            <a:off x="1479918" y="1539598"/>
            <a:ext cx="2014189" cy="1321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sz="135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M</a:t>
            </a:r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icro</a:t>
            </a:r>
            <a:r>
              <a:rPr lang="sk-SK" sz="135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-start-up: collaborative problem solving, social enterpreneurship</a:t>
            </a:r>
            <a:endParaRPr lang="en-US" sz="135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Lato Regular"/>
            </a:endParaRPr>
          </a:p>
        </p:txBody>
      </p:sp>
      <p:sp>
        <p:nvSpPr>
          <p:cNvPr id="88" name="Title 47"/>
          <p:cNvSpPr txBox="1">
            <a:spLocks/>
          </p:cNvSpPr>
          <p:nvPr/>
        </p:nvSpPr>
        <p:spPr>
          <a:xfrm>
            <a:off x="1308783" y="1622119"/>
            <a:ext cx="2321329" cy="6588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en-US" sz="4800" b="1" dirty="0">
              <a:solidFill>
                <a:schemeClr val="accent1">
                  <a:lumMod val="75000"/>
                </a:schemeClr>
              </a:solidFill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90" name="Title 20"/>
          <p:cNvSpPr txBox="1">
            <a:spLocks/>
          </p:cNvSpPr>
          <p:nvPr/>
        </p:nvSpPr>
        <p:spPr>
          <a:xfrm>
            <a:off x="5571952" y="2084500"/>
            <a:ext cx="1455375" cy="623248"/>
          </a:xfrm>
          <a:prstGeom prst="rect">
            <a:avLst/>
          </a:prstGeom>
        </p:spPr>
        <p:txBody>
          <a:bodyPr vert="horz" wrap="square" lIns="91420" tIns="0" rIns="9142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Lato Regular"/>
              </a:rPr>
              <a:t>Linking companies and experts</a:t>
            </a:r>
            <a:endParaRPr lang="en-US" sz="1350" dirty="0">
              <a:solidFill>
                <a:schemeClr val="accent1">
                  <a:lumMod val="75000"/>
                </a:schemeClr>
              </a:solidFill>
              <a:latin typeface="+mj-lt"/>
              <a:cs typeface="Lato Regular"/>
            </a:endParaRPr>
          </a:p>
        </p:txBody>
      </p:sp>
      <p:sp>
        <p:nvSpPr>
          <p:cNvPr id="95" name="Title 47"/>
          <p:cNvSpPr txBox="1">
            <a:spLocks/>
          </p:cNvSpPr>
          <p:nvPr/>
        </p:nvSpPr>
        <p:spPr>
          <a:xfrm>
            <a:off x="5526342" y="4165408"/>
            <a:ext cx="2683999" cy="143354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cs typeface="Lato Regular"/>
              </a:rPr>
              <a:t>Regional partners: </a:t>
            </a:r>
          </a:p>
          <a:p>
            <a:pPr algn="ctr">
              <a:lnSpc>
                <a:spcPct val="100000"/>
              </a:lnSpc>
            </a:pPr>
            <a:r>
              <a:rPr lang="sk-SK" sz="1350" dirty="0">
                <a:solidFill>
                  <a:schemeClr val="accent1">
                    <a:lumMod val="75000"/>
                  </a:schemeClr>
                </a:solidFill>
                <a:cs typeface="Lato Regular"/>
              </a:rPr>
              <a:t>l</a:t>
            </a:r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cs typeface="Lato Regular"/>
              </a:rPr>
              <a:t>ocal administration, </a:t>
            </a:r>
          </a:p>
          <a:p>
            <a:pPr algn="ctr">
              <a:lnSpc>
                <a:spcPct val="100000"/>
              </a:lnSpc>
            </a:pPr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cs typeface="Lato Regular"/>
              </a:rPr>
              <a:t>schools, </a:t>
            </a:r>
          </a:p>
          <a:p>
            <a:pPr algn="ctr">
              <a:lnSpc>
                <a:spcPct val="100000"/>
              </a:lnSpc>
            </a:pPr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cs typeface="Lato Regular"/>
              </a:rPr>
              <a:t>NGOs and </a:t>
            </a:r>
          </a:p>
          <a:p>
            <a:pPr algn="ctr">
              <a:lnSpc>
                <a:spcPct val="100000"/>
              </a:lnSpc>
            </a:pPr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cs typeface="Lato Regular"/>
              </a:rPr>
              <a:t>community centres</a:t>
            </a:r>
            <a:endParaRPr lang="en-ID" sz="1350" dirty="0">
              <a:solidFill>
                <a:schemeClr val="accent1">
                  <a:lumMod val="75000"/>
                </a:schemeClr>
              </a:solidFill>
              <a:cs typeface="Lato Regular"/>
            </a:endParaRPr>
          </a:p>
        </p:txBody>
      </p:sp>
      <p:sp>
        <p:nvSpPr>
          <p:cNvPr id="96" name="Freeform 57"/>
          <p:cNvSpPr>
            <a:spLocks noEditPoints="1"/>
          </p:cNvSpPr>
          <p:nvPr/>
        </p:nvSpPr>
        <p:spPr bwMode="auto">
          <a:xfrm>
            <a:off x="5955672" y="1385004"/>
            <a:ext cx="716798" cy="566522"/>
          </a:xfrm>
          <a:custGeom>
            <a:avLst/>
            <a:gdLst>
              <a:gd name="T0" fmla="*/ 41 w 228"/>
              <a:gd name="T1" fmla="*/ 93 h 180"/>
              <a:gd name="T2" fmla="*/ 74 w 228"/>
              <a:gd name="T3" fmla="*/ 131 h 180"/>
              <a:gd name="T4" fmla="*/ 86 w 228"/>
              <a:gd name="T5" fmla="*/ 128 h 180"/>
              <a:gd name="T6" fmla="*/ 75 w 228"/>
              <a:gd name="T7" fmla="*/ 93 h 180"/>
              <a:gd name="T8" fmla="*/ 116 w 228"/>
              <a:gd name="T9" fmla="*/ 115 h 180"/>
              <a:gd name="T10" fmla="*/ 123 w 228"/>
              <a:gd name="T11" fmla="*/ 93 h 180"/>
              <a:gd name="T12" fmla="*/ 163 w 228"/>
              <a:gd name="T13" fmla="*/ 86 h 180"/>
              <a:gd name="T14" fmla="*/ 123 w 228"/>
              <a:gd name="T15" fmla="*/ 56 h 180"/>
              <a:gd name="T16" fmla="*/ 164 w 228"/>
              <a:gd name="T17" fmla="*/ 86 h 180"/>
              <a:gd name="T18" fmla="*/ 165 w 228"/>
              <a:gd name="T19" fmla="*/ 48 h 180"/>
              <a:gd name="T20" fmla="*/ 187 w 228"/>
              <a:gd name="T21" fmla="*/ 49 h 180"/>
              <a:gd name="T22" fmla="*/ 120 w 228"/>
              <a:gd name="T23" fmla="*/ 0 h 180"/>
              <a:gd name="T24" fmla="*/ 45 w 228"/>
              <a:gd name="T25" fmla="*/ 139 h 180"/>
              <a:gd name="T26" fmla="*/ 177 w 228"/>
              <a:gd name="T27" fmla="*/ 35 h 180"/>
              <a:gd name="T28" fmla="*/ 148 w 228"/>
              <a:gd name="T29" fmla="*/ 16 h 180"/>
              <a:gd name="T30" fmla="*/ 123 w 228"/>
              <a:gd name="T31" fmla="*/ 11 h 180"/>
              <a:gd name="T32" fmla="*/ 156 w 228"/>
              <a:gd name="T33" fmla="*/ 44 h 180"/>
              <a:gd name="T34" fmla="*/ 123 w 228"/>
              <a:gd name="T35" fmla="*/ 11 h 180"/>
              <a:gd name="T36" fmla="*/ 75 w 228"/>
              <a:gd name="T37" fmla="*/ 86 h 180"/>
              <a:gd name="T38" fmla="*/ 116 w 228"/>
              <a:gd name="T39" fmla="*/ 56 h 180"/>
              <a:gd name="T40" fmla="*/ 108 w 228"/>
              <a:gd name="T41" fmla="*/ 12 h 180"/>
              <a:gd name="T42" fmla="*/ 116 w 228"/>
              <a:gd name="T43" fmla="*/ 48 h 180"/>
              <a:gd name="T44" fmla="*/ 108 w 228"/>
              <a:gd name="T45" fmla="*/ 12 h 180"/>
              <a:gd name="T46" fmla="*/ 76 w 228"/>
              <a:gd name="T47" fmla="*/ 41 h 180"/>
              <a:gd name="T48" fmla="*/ 91 w 228"/>
              <a:gd name="T49" fmla="*/ 16 h 180"/>
              <a:gd name="T50" fmla="*/ 74 w 228"/>
              <a:gd name="T51" fmla="*/ 48 h 180"/>
              <a:gd name="T52" fmla="*/ 41 w 228"/>
              <a:gd name="T53" fmla="*/ 86 h 180"/>
              <a:gd name="T54" fmla="*/ 199 w 228"/>
              <a:gd name="T55" fmla="*/ 106 h 180"/>
              <a:gd name="T56" fmla="*/ 181 w 228"/>
              <a:gd name="T57" fmla="*/ 139 h 180"/>
              <a:gd name="T58" fmla="*/ 167 w 228"/>
              <a:gd name="T59" fmla="*/ 126 h 180"/>
              <a:gd name="T60" fmla="*/ 156 w 228"/>
              <a:gd name="T61" fmla="*/ 136 h 180"/>
              <a:gd name="T62" fmla="*/ 123 w 228"/>
              <a:gd name="T63" fmla="*/ 169 h 180"/>
              <a:gd name="T64" fmla="*/ 116 w 228"/>
              <a:gd name="T65" fmla="*/ 148 h 180"/>
              <a:gd name="T66" fmla="*/ 108 w 228"/>
              <a:gd name="T67" fmla="*/ 168 h 180"/>
              <a:gd name="T68" fmla="*/ 87 w 228"/>
              <a:gd name="T69" fmla="*/ 158 h 180"/>
              <a:gd name="T70" fmla="*/ 82 w 228"/>
              <a:gd name="T71" fmla="*/ 159 h 180"/>
              <a:gd name="T72" fmla="*/ 120 w 228"/>
              <a:gd name="T73" fmla="*/ 180 h 180"/>
              <a:gd name="T74" fmla="*/ 205 w 228"/>
              <a:gd name="T75" fmla="*/ 106 h 180"/>
              <a:gd name="T76" fmla="*/ 148 w 228"/>
              <a:gd name="T77" fmla="*/ 163 h 180"/>
              <a:gd name="T78" fmla="*/ 177 w 228"/>
              <a:gd name="T79" fmla="*/ 144 h 180"/>
              <a:gd name="T80" fmla="*/ 228 w 228"/>
              <a:gd name="T81" fmla="*/ 75 h 180"/>
              <a:gd name="T82" fmla="*/ 198 w 228"/>
              <a:gd name="T83" fmla="*/ 97 h 180"/>
              <a:gd name="T84" fmla="*/ 26 w 228"/>
              <a:gd name="T85" fmla="*/ 157 h 180"/>
              <a:gd name="T86" fmla="*/ 31 w 228"/>
              <a:gd name="T87" fmla="*/ 148 h 180"/>
              <a:gd name="T88" fmla="*/ 183 w 228"/>
              <a:gd name="T89" fmla="*/ 81 h 180"/>
              <a:gd name="T90" fmla="*/ 205 w 228"/>
              <a:gd name="T91" fmla="*/ 52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28" h="180">
                <a:moveTo>
                  <a:pt x="57" y="137"/>
                </a:moveTo>
                <a:cubicBezTo>
                  <a:pt x="47" y="125"/>
                  <a:pt x="42" y="110"/>
                  <a:pt x="41" y="93"/>
                </a:cubicBezTo>
                <a:cubicBezTo>
                  <a:pt x="68" y="93"/>
                  <a:pt x="68" y="93"/>
                  <a:pt x="68" y="93"/>
                </a:cubicBezTo>
                <a:cubicBezTo>
                  <a:pt x="68" y="107"/>
                  <a:pt x="70" y="120"/>
                  <a:pt x="74" y="131"/>
                </a:cubicBezTo>
                <a:cubicBezTo>
                  <a:pt x="72" y="132"/>
                  <a:pt x="70" y="133"/>
                  <a:pt x="68" y="134"/>
                </a:cubicBezTo>
                <a:cubicBezTo>
                  <a:pt x="74" y="132"/>
                  <a:pt x="80" y="130"/>
                  <a:pt x="86" y="128"/>
                </a:cubicBezTo>
                <a:cubicBezTo>
                  <a:pt x="84" y="128"/>
                  <a:pt x="83" y="129"/>
                  <a:pt x="81" y="129"/>
                </a:cubicBezTo>
                <a:cubicBezTo>
                  <a:pt x="78" y="119"/>
                  <a:pt x="75" y="106"/>
                  <a:pt x="75" y="93"/>
                </a:cubicBezTo>
                <a:cubicBezTo>
                  <a:pt x="116" y="93"/>
                  <a:pt x="116" y="93"/>
                  <a:pt x="116" y="93"/>
                </a:cubicBezTo>
                <a:cubicBezTo>
                  <a:pt x="116" y="115"/>
                  <a:pt x="116" y="115"/>
                  <a:pt x="116" y="115"/>
                </a:cubicBezTo>
                <a:cubicBezTo>
                  <a:pt x="119" y="114"/>
                  <a:pt x="121" y="113"/>
                  <a:pt x="123" y="112"/>
                </a:cubicBezTo>
                <a:cubicBezTo>
                  <a:pt x="123" y="93"/>
                  <a:pt x="123" y="93"/>
                  <a:pt x="123" y="93"/>
                </a:cubicBezTo>
                <a:cubicBezTo>
                  <a:pt x="153" y="93"/>
                  <a:pt x="153" y="93"/>
                  <a:pt x="153" y="93"/>
                </a:cubicBezTo>
                <a:cubicBezTo>
                  <a:pt x="157" y="91"/>
                  <a:pt x="160" y="89"/>
                  <a:pt x="163" y="86"/>
                </a:cubicBezTo>
                <a:cubicBezTo>
                  <a:pt x="123" y="86"/>
                  <a:pt x="123" y="86"/>
                  <a:pt x="123" y="86"/>
                </a:cubicBezTo>
                <a:cubicBezTo>
                  <a:pt x="123" y="56"/>
                  <a:pt x="123" y="56"/>
                  <a:pt x="123" y="56"/>
                </a:cubicBezTo>
                <a:cubicBezTo>
                  <a:pt x="136" y="55"/>
                  <a:pt x="148" y="54"/>
                  <a:pt x="159" y="50"/>
                </a:cubicBezTo>
                <a:cubicBezTo>
                  <a:pt x="162" y="61"/>
                  <a:pt x="164" y="73"/>
                  <a:pt x="164" y="86"/>
                </a:cubicBezTo>
                <a:cubicBezTo>
                  <a:pt x="167" y="84"/>
                  <a:pt x="169" y="82"/>
                  <a:pt x="171" y="80"/>
                </a:cubicBezTo>
                <a:cubicBezTo>
                  <a:pt x="170" y="69"/>
                  <a:pt x="168" y="58"/>
                  <a:pt x="165" y="48"/>
                </a:cubicBezTo>
                <a:cubicBezTo>
                  <a:pt x="171" y="46"/>
                  <a:pt x="177" y="44"/>
                  <a:pt x="181" y="41"/>
                </a:cubicBezTo>
                <a:cubicBezTo>
                  <a:pt x="184" y="44"/>
                  <a:pt x="185" y="46"/>
                  <a:pt x="187" y="49"/>
                </a:cubicBezTo>
                <a:cubicBezTo>
                  <a:pt x="190" y="47"/>
                  <a:pt x="194" y="46"/>
                  <a:pt x="197" y="45"/>
                </a:cubicBezTo>
                <a:cubicBezTo>
                  <a:pt x="182" y="18"/>
                  <a:pt x="153" y="0"/>
                  <a:pt x="120" y="0"/>
                </a:cubicBezTo>
                <a:cubicBezTo>
                  <a:pt x="70" y="0"/>
                  <a:pt x="30" y="40"/>
                  <a:pt x="30" y="90"/>
                </a:cubicBezTo>
                <a:cubicBezTo>
                  <a:pt x="30" y="108"/>
                  <a:pt x="35" y="125"/>
                  <a:pt x="45" y="139"/>
                </a:cubicBezTo>
                <a:cubicBezTo>
                  <a:pt x="49" y="139"/>
                  <a:pt x="52" y="138"/>
                  <a:pt x="57" y="137"/>
                </a:cubicBezTo>
                <a:close/>
                <a:moveTo>
                  <a:pt x="177" y="35"/>
                </a:moveTo>
                <a:cubicBezTo>
                  <a:pt x="172" y="38"/>
                  <a:pt x="168" y="40"/>
                  <a:pt x="163" y="41"/>
                </a:cubicBezTo>
                <a:cubicBezTo>
                  <a:pt x="159" y="31"/>
                  <a:pt x="154" y="23"/>
                  <a:pt x="148" y="16"/>
                </a:cubicBezTo>
                <a:cubicBezTo>
                  <a:pt x="159" y="20"/>
                  <a:pt x="169" y="27"/>
                  <a:pt x="177" y="35"/>
                </a:cubicBezTo>
                <a:close/>
                <a:moveTo>
                  <a:pt x="123" y="11"/>
                </a:moveTo>
                <a:cubicBezTo>
                  <a:pt x="126" y="11"/>
                  <a:pt x="128" y="11"/>
                  <a:pt x="131" y="12"/>
                </a:cubicBezTo>
                <a:cubicBezTo>
                  <a:pt x="141" y="17"/>
                  <a:pt x="150" y="28"/>
                  <a:pt x="156" y="44"/>
                </a:cubicBezTo>
                <a:cubicBezTo>
                  <a:pt x="146" y="46"/>
                  <a:pt x="135" y="48"/>
                  <a:pt x="123" y="48"/>
                </a:cubicBezTo>
                <a:lnTo>
                  <a:pt x="123" y="11"/>
                </a:lnTo>
                <a:close/>
                <a:moveTo>
                  <a:pt x="116" y="86"/>
                </a:moveTo>
                <a:cubicBezTo>
                  <a:pt x="75" y="86"/>
                  <a:pt x="75" y="86"/>
                  <a:pt x="75" y="86"/>
                </a:cubicBezTo>
                <a:cubicBezTo>
                  <a:pt x="75" y="73"/>
                  <a:pt x="78" y="61"/>
                  <a:pt x="81" y="50"/>
                </a:cubicBezTo>
                <a:cubicBezTo>
                  <a:pt x="92" y="54"/>
                  <a:pt x="104" y="55"/>
                  <a:pt x="116" y="56"/>
                </a:cubicBezTo>
                <a:lnTo>
                  <a:pt x="116" y="86"/>
                </a:lnTo>
                <a:close/>
                <a:moveTo>
                  <a:pt x="108" y="12"/>
                </a:moveTo>
                <a:cubicBezTo>
                  <a:pt x="111" y="11"/>
                  <a:pt x="113" y="11"/>
                  <a:pt x="116" y="11"/>
                </a:cubicBezTo>
                <a:cubicBezTo>
                  <a:pt x="116" y="48"/>
                  <a:pt x="116" y="48"/>
                  <a:pt x="116" y="48"/>
                </a:cubicBezTo>
                <a:cubicBezTo>
                  <a:pt x="104" y="48"/>
                  <a:pt x="93" y="46"/>
                  <a:pt x="83" y="44"/>
                </a:cubicBezTo>
                <a:cubicBezTo>
                  <a:pt x="89" y="28"/>
                  <a:pt x="98" y="17"/>
                  <a:pt x="108" y="12"/>
                </a:cubicBezTo>
                <a:close/>
                <a:moveTo>
                  <a:pt x="91" y="16"/>
                </a:moveTo>
                <a:cubicBezTo>
                  <a:pt x="85" y="23"/>
                  <a:pt x="80" y="31"/>
                  <a:pt x="76" y="41"/>
                </a:cubicBezTo>
                <a:cubicBezTo>
                  <a:pt x="72" y="40"/>
                  <a:pt x="67" y="38"/>
                  <a:pt x="63" y="35"/>
                </a:cubicBezTo>
                <a:cubicBezTo>
                  <a:pt x="71" y="27"/>
                  <a:pt x="80" y="20"/>
                  <a:pt x="91" y="16"/>
                </a:cubicBezTo>
                <a:close/>
                <a:moveTo>
                  <a:pt x="58" y="41"/>
                </a:moveTo>
                <a:cubicBezTo>
                  <a:pt x="63" y="44"/>
                  <a:pt x="68" y="46"/>
                  <a:pt x="74" y="48"/>
                </a:cubicBezTo>
                <a:cubicBezTo>
                  <a:pt x="70" y="60"/>
                  <a:pt x="68" y="73"/>
                  <a:pt x="68" y="86"/>
                </a:cubicBezTo>
                <a:cubicBezTo>
                  <a:pt x="41" y="86"/>
                  <a:pt x="41" y="86"/>
                  <a:pt x="41" y="86"/>
                </a:cubicBezTo>
                <a:cubicBezTo>
                  <a:pt x="42" y="69"/>
                  <a:pt x="48" y="53"/>
                  <a:pt x="58" y="41"/>
                </a:cubicBezTo>
                <a:close/>
                <a:moveTo>
                  <a:pt x="199" y="106"/>
                </a:moveTo>
                <a:cubicBezTo>
                  <a:pt x="198" y="106"/>
                  <a:pt x="197" y="107"/>
                  <a:pt x="196" y="108"/>
                </a:cubicBezTo>
                <a:cubicBezTo>
                  <a:pt x="194" y="119"/>
                  <a:pt x="189" y="130"/>
                  <a:pt x="181" y="139"/>
                </a:cubicBezTo>
                <a:cubicBezTo>
                  <a:pt x="177" y="136"/>
                  <a:pt x="171" y="134"/>
                  <a:pt x="165" y="131"/>
                </a:cubicBezTo>
                <a:cubicBezTo>
                  <a:pt x="166" y="130"/>
                  <a:pt x="166" y="128"/>
                  <a:pt x="167" y="126"/>
                </a:cubicBezTo>
                <a:cubicBezTo>
                  <a:pt x="161" y="129"/>
                  <a:pt x="156" y="132"/>
                  <a:pt x="150" y="135"/>
                </a:cubicBezTo>
                <a:cubicBezTo>
                  <a:pt x="152" y="135"/>
                  <a:pt x="154" y="136"/>
                  <a:pt x="156" y="136"/>
                </a:cubicBezTo>
                <a:cubicBezTo>
                  <a:pt x="150" y="152"/>
                  <a:pt x="141" y="163"/>
                  <a:pt x="131" y="168"/>
                </a:cubicBezTo>
                <a:cubicBezTo>
                  <a:pt x="128" y="168"/>
                  <a:pt x="126" y="169"/>
                  <a:pt x="123" y="169"/>
                </a:cubicBezTo>
                <a:cubicBezTo>
                  <a:pt x="123" y="146"/>
                  <a:pt x="123" y="146"/>
                  <a:pt x="123" y="146"/>
                </a:cubicBezTo>
                <a:cubicBezTo>
                  <a:pt x="121" y="147"/>
                  <a:pt x="118" y="147"/>
                  <a:pt x="116" y="148"/>
                </a:cubicBezTo>
                <a:cubicBezTo>
                  <a:pt x="116" y="169"/>
                  <a:pt x="116" y="169"/>
                  <a:pt x="116" y="169"/>
                </a:cubicBezTo>
                <a:cubicBezTo>
                  <a:pt x="113" y="169"/>
                  <a:pt x="111" y="168"/>
                  <a:pt x="108" y="168"/>
                </a:cubicBezTo>
                <a:cubicBezTo>
                  <a:pt x="103" y="165"/>
                  <a:pt x="98" y="161"/>
                  <a:pt x="94" y="156"/>
                </a:cubicBezTo>
                <a:cubicBezTo>
                  <a:pt x="91" y="156"/>
                  <a:pt x="89" y="157"/>
                  <a:pt x="87" y="158"/>
                </a:cubicBezTo>
                <a:cubicBezTo>
                  <a:pt x="88" y="160"/>
                  <a:pt x="90" y="162"/>
                  <a:pt x="91" y="163"/>
                </a:cubicBezTo>
                <a:cubicBezTo>
                  <a:pt x="88" y="162"/>
                  <a:pt x="85" y="161"/>
                  <a:pt x="82" y="159"/>
                </a:cubicBezTo>
                <a:cubicBezTo>
                  <a:pt x="77" y="160"/>
                  <a:pt x="72" y="161"/>
                  <a:pt x="67" y="162"/>
                </a:cubicBezTo>
                <a:cubicBezTo>
                  <a:pt x="82" y="173"/>
                  <a:pt x="100" y="180"/>
                  <a:pt x="120" y="180"/>
                </a:cubicBezTo>
                <a:cubicBezTo>
                  <a:pt x="164" y="180"/>
                  <a:pt x="200" y="148"/>
                  <a:pt x="208" y="106"/>
                </a:cubicBezTo>
                <a:cubicBezTo>
                  <a:pt x="207" y="106"/>
                  <a:pt x="206" y="106"/>
                  <a:pt x="205" y="106"/>
                </a:cubicBezTo>
                <a:cubicBezTo>
                  <a:pt x="203" y="106"/>
                  <a:pt x="201" y="106"/>
                  <a:pt x="199" y="106"/>
                </a:cubicBezTo>
                <a:close/>
                <a:moveTo>
                  <a:pt x="148" y="163"/>
                </a:moveTo>
                <a:cubicBezTo>
                  <a:pt x="154" y="157"/>
                  <a:pt x="159" y="148"/>
                  <a:pt x="163" y="138"/>
                </a:cubicBezTo>
                <a:cubicBezTo>
                  <a:pt x="168" y="140"/>
                  <a:pt x="172" y="142"/>
                  <a:pt x="177" y="144"/>
                </a:cubicBezTo>
                <a:cubicBezTo>
                  <a:pt x="169" y="153"/>
                  <a:pt x="159" y="159"/>
                  <a:pt x="148" y="163"/>
                </a:cubicBezTo>
                <a:close/>
                <a:moveTo>
                  <a:pt x="228" y="75"/>
                </a:moveTo>
                <a:cubicBezTo>
                  <a:pt x="228" y="88"/>
                  <a:pt x="218" y="98"/>
                  <a:pt x="205" y="98"/>
                </a:cubicBezTo>
                <a:cubicBezTo>
                  <a:pt x="202" y="98"/>
                  <a:pt x="200" y="98"/>
                  <a:pt x="198" y="97"/>
                </a:cubicBezTo>
                <a:cubicBezTo>
                  <a:pt x="182" y="109"/>
                  <a:pt x="162" y="121"/>
                  <a:pt x="138" y="131"/>
                </a:cubicBezTo>
                <a:cubicBezTo>
                  <a:pt x="88" y="153"/>
                  <a:pt x="41" y="161"/>
                  <a:pt x="26" y="157"/>
                </a:cubicBezTo>
                <a:cubicBezTo>
                  <a:pt x="0" y="151"/>
                  <a:pt x="31" y="122"/>
                  <a:pt x="31" y="122"/>
                </a:cubicBezTo>
                <a:cubicBezTo>
                  <a:pt x="31" y="122"/>
                  <a:pt x="15" y="148"/>
                  <a:pt x="31" y="148"/>
                </a:cubicBezTo>
                <a:cubicBezTo>
                  <a:pt x="55" y="149"/>
                  <a:pt x="103" y="132"/>
                  <a:pt x="131" y="117"/>
                </a:cubicBezTo>
                <a:cubicBezTo>
                  <a:pt x="153" y="104"/>
                  <a:pt x="170" y="92"/>
                  <a:pt x="183" y="81"/>
                </a:cubicBezTo>
                <a:cubicBezTo>
                  <a:pt x="182" y="79"/>
                  <a:pt x="182" y="77"/>
                  <a:pt x="182" y="75"/>
                </a:cubicBezTo>
                <a:cubicBezTo>
                  <a:pt x="182" y="62"/>
                  <a:pt x="192" y="52"/>
                  <a:pt x="205" y="52"/>
                </a:cubicBezTo>
                <a:cubicBezTo>
                  <a:pt x="218" y="52"/>
                  <a:pt x="228" y="62"/>
                  <a:pt x="228" y="7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97" name="Rectangle 96"/>
          <p:cNvSpPr/>
          <p:nvPr/>
        </p:nvSpPr>
        <p:spPr>
          <a:xfrm>
            <a:off x="1061273" y="4715370"/>
            <a:ext cx="228422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135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A</a:t>
            </a:r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n </a:t>
            </a:r>
            <a:r>
              <a:rPr lang="sk-SK" sz="135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after school </a:t>
            </a:r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club </a:t>
            </a:r>
          </a:p>
          <a:p>
            <a:pPr algn="ctr"/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(25p for 3y)</a:t>
            </a:r>
            <a:endParaRPr lang="id-ID" sz="135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Lato Regular"/>
            </a:endParaRPr>
          </a:p>
        </p:txBody>
      </p:sp>
      <p:sp>
        <p:nvSpPr>
          <p:cNvPr id="99" name="Freeform 47"/>
          <p:cNvSpPr>
            <a:spLocks noEditPoints="1"/>
          </p:cNvSpPr>
          <p:nvPr/>
        </p:nvSpPr>
        <p:spPr bwMode="auto">
          <a:xfrm>
            <a:off x="1937778" y="4152616"/>
            <a:ext cx="473428" cy="505061"/>
          </a:xfrm>
          <a:custGeom>
            <a:avLst/>
            <a:gdLst>
              <a:gd name="T0" fmla="*/ 34 w 190"/>
              <a:gd name="T1" fmla="*/ 145 h 202"/>
              <a:gd name="T2" fmla="*/ 78 w 190"/>
              <a:gd name="T3" fmla="*/ 30 h 202"/>
              <a:gd name="T4" fmla="*/ 181 w 190"/>
              <a:gd name="T5" fmla="*/ 60 h 202"/>
              <a:gd name="T6" fmla="*/ 127 w 190"/>
              <a:gd name="T7" fmla="*/ 109 h 202"/>
              <a:gd name="T8" fmla="*/ 69 w 190"/>
              <a:gd name="T9" fmla="*/ 39 h 202"/>
              <a:gd name="T10" fmla="*/ 78 w 190"/>
              <a:gd name="T11" fmla="*/ 47 h 202"/>
              <a:gd name="T12" fmla="*/ 127 w 190"/>
              <a:gd name="T13" fmla="*/ 103 h 202"/>
              <a:gd name="T14" fmla="*/ 173 w 190"/>
              <a:gd name="T15" fmla="*/ 75 h 202"/>
              <a:gd name="T16" fmla="*/ 177 w 190"/>
              <a:gd name="T17" fmla="*/ 65 h 202"/>
              <a:gd name="T18" fmla="*/ 175 w 190"/>
              <a:gd name="T19" fmla="*/ 69 h 202"/>
              <a:gd name="T20" fmla="*/ 78 w 190"/>
              <a:gd name="T21" fmla="*/ 44 h 202"/>
              <a:gd name="T22" fmla="*/ 79 w 190"/>
              <a:gd name="T23" fmla="*/ 36 h 202"/>
              <a:gd name="T24" fmla="*/ 76 w 190"/>
              <a:gd name="T25" fmla="*/ 46 h 202"/>
              <a:gd name="T26" fmla="*/ 96 w 190"/>
              <a:gd name="T27" fmla="*/ 64 h 202"/>
              <a:gd name="T28" fmla="*/ 143 w 190"/>
              <a:gd name="T29" fmla="*/ 187 h 202"/>
              <a:gd name="T30" fmla="*/ 190 w 190"/>
              <a:gd name="T31" fmla="*/ 185 h 202"/>
              <a:gd name="T32" fmla="*/ 121 w 190"/>
              <a:gd name="T33" fmla="*/ 197 h 202"/>
              <a:gd name="T34" fmla="*/ 93 w 190"/>
              <a:gd name="T35" fmla="*/ 173 h 202"/>
              <a:gd name="T36" fmla="*/ 87 w 190"/>
              <a:gd name="T37" fmla="*/ 150 h 202"/>
              <a:gd name="T38" fmla="*/ 127 w 190"/>
              <a:gd name="T39" fmla="*/ 113 h 202"/>
              <a:gd name="T40" fmla="*/ 189 w 190"/>
              <a:gd name="T41" fmla="*/ 142 h 202"/>
              <a:gd name="T42" fmla="*/ 190 w 190"/>
              <a:gd name="T43" fmla="*/ 185 h 202"/>
              <a:gd name="T44" fmla="*/ 179 w 190"/>
              <a:gd name="T45" fmla="*/ 139 h 202"/>
              <a:gd name="T46" fmla="*/ 180 w 190"/>
              <a:gd name="T47" fmla="*/ 143 h 202"/>
              <a:gd name="T48" fmla="*/ 92 w 190"/>
              <a:gd name="T49" fmla="*/ 159 h 202"/>
              <a:gd name="T50" fmla="*/ 89 w 190"/>
              <a:gd name="T51" fmla="*/ 160 h 202"/>
              <a:gd name="T52" fmla="*/ 94 w 190"/>
              <a:gd name="T53" fmla="*/ 164 h 202"/>
              <a:gd name="T54" fmla="*/ 136 w 190"/>
              <a:gd name="T55" fmla="*/ 194 h 202"/>
              <a:gd name="T56" fmla="*/ 179 w 190"/>
              <a:gd name="T57" fmla="*/ 148 h 202"/>
              <a:gd name="T58" fmla="*/ 183 w 190"/>
              <a:gd name="T59" fmla="*/ 143 h 202"/>
              <a:gd name="T60" fmla="*/ 52 w 190"/>
              <a:gd name="T61" fmla="*/ 165 h 202"/>
              <a:gd name="T62" fmla="*/ 12 w 190"/>
              <a:gd name="T63" fmla="*/ 140 h 202"/>
              <a:gd name="T64" fmla="*/ 7 w 190"/>
              <a:gd name="T65" fmla="*/ 137 h 202"/>
              <a:gd name="T66" fmla="*/ 8 w 190"/>
              <a:gd name="T67" fmla="*/ 132 h 202"/>
              <a:gd name="T68" fmla="*/ 11 w 190"/>
              <a:gd name="T69" fmla="*/ 139 h 202"/>
              <a:gd name="T70" fmla="*/ 95 w 190"/>
              <a:gd name="T71" fmla="*/ 109 h 202"/>
              <a:gd name="T72" fmla="*/ 98 w 190"/>
              <a:gd name="T73" fmla="*/ 109 h 202"/>
              <a:gd name="T74" fmla="*/ 95 w 190"/>
              <a:gd name="T75" fmla="*/ 115 h 202"/>
              <a:gd name="T76" fmla="*/ 104 w 190"/>
              <a:gd name="T77" fmla="*/ 109 h 202"/>
              <a:gd name="T78" fmla="*/ 52 w 190"/>
              <a:gd name="T79" fmla="*/ 73 h 202"/>
              <a:gd name="T80" fmla="*/ 2 w 190"/>
              <a:gd name="T81" fmla="*/ 129 h 202"/>
              <a:gd name="T82" fmla="*/ 52 w 190"/>
              <a:gd name="T83" fmla="*/ 171 h 202"/>
              <a:gd name="T84" fmla="*/ 79 w 190"/>
              <a:gd name="T85" fmla="*/ 162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90" h="202">
                <a:moveTo>
                  <a:pt x="80" y="130"/>
                </a:moveTo>
                <a:cubicBezTo>
                  <a:pt x="83" y="141"/>
                  <a:pt x="76" y="153"/>
                  <a:pt x="63" y="157"/>
                </a:cubicBezTo>
                <a:cubicBezTo>
                  <a:pt x="50" y="161"/>
                  <a:pt x="37" y="155"/>
                  <a:pt x="34" y="145"/>
                </a:cubicBezTo>
                <a:lnTo>
                  <a:pt x="80" y="130"/>
                </a:lnTo>
                <a:close/>
                <a:moveTo>
                  <a:pt x="69" y="39"/>
                </a:moveTo>
                <a:cubicBezTo>
                  <a:pt x="70" y="34"/>
                  <a:pt x="74" y="30"/>
                  <a:pt x="78" y="30"/>
                </a:cubicBezTo>
                <a:cubicBezTo>
                  <a:pt x="88" y="12"/>
                  <a:pt x="106" y="0"/>
                  <a:pt x="126" y="0"/>
                </a:cubicBezTo>
                <a:cubicBezTo>
                  <a:pt x="132" y="0"/>
                  <a:pt x="137" y="1"/>
                  <a:pt x="142" y="3"/>
                </a:cubicBezTo>
                <a:cubicBezTo>
                  <a:pt x="167" y="10"/>
                  <a:pt x="183" y="34"/>
                  <a:pt x="181" y="60"/>
                </a:cubicBezTo>
                <a:cubicBezTo>
                  <a:pt x="184" y="62"/>
                  <a:pt x="185" y="67"/>
                  <a:pt x="184" y="72"/>
                </a:cubicBezTo>
                <a:cubicBezTo>
                  <a:pt x="182" y="78"/>
                  <a:pt x="178" y="81"/>
                  <a:pt x="174" y="81"/>
                </a:cubicBezTo>
                <a:cubicBezTo>
                  <a:pt x="164" y="98"/>
                  <a:pt x="146" y="109"/>
                  <a:pt x="127" y="109"/>
                </a:cubicBezTo>
                <a:cubicBezTo>
                  <a:pt x="121" y="109"/>
                  <a:pt x="116" y="108"/>
                  <a:pt x="111" y="107"/>
                </a:cubicBezTo>
                <a:cubicBezTo>
                  <a:pt x="87" y="100"/>
                  <a:pt x="71" y="77"/>
                  <a:pt x="72" y="51"/>
                </a:cubicBezTo>
                <a:cubicBezTo>
                  <a:pt x="69" y="49"/>
                  <a:pt x="67" y="44"/>
                  <a:pt x="69" y="39"/>
                </a:cubicBezTo>
                <a:close/>
                <a:moveTo>
                  <a:pt x="76" y="46"/>
                </a:moveTo>
                <a:cubicBezTo>
                  <a:pt x="76" y="46"/>
                  <a:pt x="76" y="46"/>
                  <a:pt x="76" y="46"/>
                </a:cubicBezTo>
                <a:cubicBezTo>
                  <a:pt x="77" y="46"/>
                  <a:pt x="78" y="46"/>
                  <a:pt x="78" y="47"/>
                </a:cubicBezTo>
                <a:cubicBezTo>
                  <a:pt x="78" y="47"/>
                  <a:pt x="79" y="48"/>
                  <a:pt x="79" y="49"/>
                </a:cubicBezTo>
                <a:cubicBezTo>
                  <a:pt x="76" y="72"/>
                  <a:pt x="90" y="94"/>
                  <a:pt x="113" y="101"/>
                </a:cubicBezTo>
                <a:cubicBezTo>
                  <a:pt x="117" y="102"/>
                  <a:pt x="122" y="103"/>
                  <a:pt x="127" y="103"/>
                </a:cubicBezTo>
                <a:cubicBezTo>
                  <a:pt x="145" y="103"/>
                  <a:pt x="162" y="92"/>
                  <a:pt x="170" y="75"/>
                </a:cubicBezTo>
                <a:cubicBezTo>
                  <a:pt x="170" y="75"/>
                  <a:pt x="171" y="74"/>
                  <a:pt x="171" y="74"/>
                </a:cubicBezTo>
                <a:cubicBezTo>
                  <a:pt x="172" y="74"/>
                  <a:pt x="173" y="74"/>
                  <a:pt x="173" y="75"/>
                </a:cubicBezTo>
                <a:cubicBezTo>
                  <a:pt x="173" y="75"/>
                  <a:pt x="174" y="75"/>
                  <a:pt x="174" y="75"/>
                </a:cubicBezTo>
                <a:cubicBezTo>
                  <a:pt x="175" y="75"/>
                  <a:pt x="177" y="73"/>
                  <a:pt x="178" y="71"/>
                </a:cubicBezTo>
                <a:cubicBezTo>
                  <a:pt x="179" y="68"/>
                  <a:pt x="178" y="65"/>
                  <a:pt x="177" y="65"/>
                </a:cubicBezTo>
                <a:cubicBezTo>
                  <a:pt x="177" y="65"/>
                  <a:pt x="176" y="65"/>
                  <a:pt x="176" y="65"/>
                </a:cubicBezTo>
                <a:cubicBezTo>
                  <a:pt x="176" y="65"/>
                  <a:pt x="176" y="65"/>
                  <a:pt x="176" y="65"/>
                </a:cubicBezTo>
                <a:cubicBezTo>
                  <a:pt x="175" y="66"/>
                  <a:pt x="175" y="67"/>
                  <a:pt x="175" y="69"/>
                </a:cubicBezTo>
                <a:cubicBezTo>
                  <a:pt x="174" y="70"/>
                  <a:pt x="174" y="71"/>
                  <a:pt x="174" y="72"/>
                </a:cubicBezTo>
                <a:cubicBezTo>
                  <a:pt x="155" y="63"/>
                  <a:pt x="141" y="46"/>
                  <a:pt x="135" y="27"/>
                </a:cubicBezTo>
                <a:cubicBezTo>
                  <a:pt x="119" y="40"/>
                  <a:pt x="99" y="46"/>
                  <a:pt x="78" y="44"/>
                </a:cubicBezTo>
                <a:cubicBezTo>
                  <a:pt x="78" y="43"/>
                  <a:pt x="78" y="42"/>
                  <a:pt x="79" y="41"/>
                </a:cubicBezTo>
                <a:cubicBezTo>
                  <a:pt x="79" y="39"/>
                  <a:pt x="79" y="38"/>
                  <a:pt x="80" y="37"/>
                </a:cubicBezTo>
                <a:cubicBezTo>
                  <a:pt x="80" y="36"/>
                  <a:pt x="79" y="36"/>
                  <a:pt x="79" y="36"/>
                </a:cubicBezTo>
                <a:cubicBezTo>
                  <a:pt x="79" y="36"/>
                  <a:pt x="79" y="36"/>
                  <a:pt x="79" y="36"/>
                </a:cubicBezTo>
                <a:cubicBezTo>
                  <a:pt x="77" y="36"/>
                  <a:pt x="76" y="38"/>
                  <a:pt x="75" y="40"/>
                </a:cubicBezTo>
                <a:cubicBezTo>
                  <a:pt x="74" y="43"/>
                  <a:pt x="75" y="46"/>
                  <a:pt x="76" y="46"/>
                </a:cubicBezTo>
                <a:close/>
                <a:moveTo>
                  <a:pt x="115" y="94"/>
                </a:moveTo>
                <a:cubicBezTo>
                  <a:pt x="130" y="98"/>
                  <a:pt x="144" y="91"/>
                  <a:pt x="147" y="79"/>
                </a:cubicBezTo>
                <a:cubicBezTo>
                  <a:pt x="96" y="64"/>
                  <a:pt x="96" y="64"/>
                  <a:pt x="96" y="64"/>
                </a:cubicBezTo>
                <a:cubicBezTo>
                  <a:pt x="92" y="76"/>
                  <a:pt x="101" y="89"/>
                  <a:pt x="115" y="94"/>
                </a:cubicBezTo>
                <a:close/>
                <a:moveTo>
                  <a:pt x="115" y="171"/>
                </a:moveTo>
                <a:cubicBezTo>
                  <a:pt x="117" y="182"/>
                  <a:pt x="130" y="189"/>
                  <a:pt x="143" y="187"/>
                </a:cubicBezTo>
                <a:cubicBezTo>
                  <a:pt x="156" y="184"/>
                  <a:pt x="165" y="173"/>
                  <a:pt x="163" y="162"/>
                </a:cubicBezTo>
                <a:lnTo>
                  <a:pt x="115" y="171"/>
                </a:lnTo>
                <a:close/>
                <a:moveTo>
                  <a:pt x="190" y="185"/>
                </a:moveTo>
                <a:cubicBezTo>
                  <a:pt x="167" y="189"/>
                  <a:pt x="167" y="189"/>
                  <a:pt x="167" y="189"/>
                </a:cubicBezTo>
                <a:cubicBezTo>
                  <a:pt x="160" y="194"/>
                  <a:pt x="153" y="197"/>
                  <a:pt x="145" y="199"/>
                </a:cubicBezTo>
                <a:cubicBezTo>
                  <a:pt x="137" y="200"/>
                  <a:pt x="129" y="200"/>
                  <a:pt x="121" y="197"/>
                </a:cubicBezTo>
                <a:cubicBezTo>
                  <a:pt x="98" y="202"/>
                  <a:pt x="98" y="202"/>
                  <a:pt x="98" y="202"/>
                </a:cubicBezTo>
                <a:cubicBezTo>
                  <a:pt x="98" y="200"/>
                  <a:pt x="98" y="200"/>
                  <a:pt x="98" y="200"/>
                </a:cubicBezTo>
                <a:cubicBezTo>
                  <a:pt x="98" y="200"/>
                  <a:pt x="97" y="198"/>
                  <a:pt x="93" y="173"/>
                </a:cubicBezTo>
                <a:cubicBezTo>
                  <a:pt x="92" y="172"/>
                  <a:pt x="92" y="171"/>
                  <a:pt x="91" y="171"/>
                </a:cubicBezTo>
                <a:cubicBezTo>
                  <a:pt x="88" y="170"/>
                  <a:pt x="84" y="166"/>
                  <a:pt x="83" y="161"/>
                </a:cubicBezTo>
                <a:cubicBezTo>
                  <a:pt x="83" y="157"/>
                  <a:pt x="84" y="152"/>
                  <a:pt x="87" y="150"/>
                </a:cubicBezTo>
                <a:cubicBezTo>
                  <a:pt x="87" y="134"/>
                  <a:pt x="96" y="119"/>
                  <a:pt x="109" y="110"/>
                </a:cubicBezTo>
                <a:cubicBezTo>
                  <a:pt x="109" y="111"/>
                  <a:pt x="110" y="111"/>
                  <a:pt x="110" y="111"/>
                </a:cubicBezTo>
                <a:cubicBezTo>
                  <a:pt x="115" y="112"/>
                  <a:pt x="121" y="113"/>
                  <a:pt x="127" y="113"/>
                </a:cubicBezTo>
                <a:cubicBezTo>
                  <a:pt x="136" y="113"/>
                  <a:pt x="146" y="110"/>
                  <a:pt x="155" y="106"/>
                </a:cubicBezTo>
                <a:cubicBezTo>
                  <a:pt x="167" y="111"/>
                  <a:pt x="176" y="120"/>
                  <a:pt x="181" y="133"/>
                </a:cubicBezTo>
                <a:cubicBezTo>
                  <a:pt x="185" y="133"/>
                  <a:pt x="188" y="137"/>
                  <a:pt x="189" y="142"/>
                </a:cubicBezTo>
                <a:cubicBezTo>
                  <a:pt x="190" y="147"/>
                  <a:pt x="188" y="151"/>
                  <a:pt x="185" y="153"/>
                </a:cubicBezTo>
                <a:cubicBezTo>
                  <a:pt x="185" y="154"/>
                  <a:pt x="185" y="155"/>
                  <a:pt x="185" y="156"/>
                </a:cubicBezTo>
                <a:lnTo>
                  <a:pt x="190" y="185"/>
                </a:lnTo>
                <a:close/>
                <a:moveTo>
                  <a:pt x="183" y="143"/>
                </a:moveTo>
                <a:cubicBezTo>
                  <a:pt x="183" y="140"/>
                  <a:pt x="181" y="139"/>
                  <a:pt x="180" y="139"/>
                </a:cubicBezTo>
                <a:cubicBezTo>
                  <a:pt x="180" y="139"/>
                  <a:pt x="180" y="139"/>
                  <a:pt x="179" y="139"/>
                </a:cubicBezTo>
                <a:cubicBezTo>
                  <a:pt x="179" y="139"/>
                  <a:pt x="179" y="139"/>
                  <a:pt x="179" y="139"/>
                </a:cubicBezTo>
                <a:cubicBezTo>
                  <a:pt x="180" y="140"/>
                  <a:pt x="180" y="141"/>
                  <a:pt x="180" y="143"/>
                </a:cubicBezTo>
                <a:cubicBezTo>
                  <a:pt x="180" y="143"/>
                  <a:pt x="180" y="143"/>
                  <a:pt x="180" y="143"/>
                </a:cubicBezTo>
                <a:cubicBezTo>
                  <a:pt x="166" y="141"/>
                  <a:pt x="153" y="134"/>
                  <a:pt x="143" y="123"/>
                </a:cubicBezTo>
                <a:cubicBezTo>
                  <a:pt x="134" y="143"/>
                  <a:pt x="116" y="159"/>
                  <a:pt x="93" y="163"/>
                </a:cubicBezTo>
                <a:cubicBezTo>
                  <a:pt x="93" y="162"/>
                  <a:pt x="92" y="160"/>
                  <a:pt x="92" y="159"/>
                </a:cubicBezTo>
                <a:cubicBezTo>
                  <a:pt x="92" y="158"/>
                  <a:pt x="92" y="157"/>
                  <a:pt x="92" y="155"/>
                </a:cubicBezTo>
                <a:cubicBezTo>
                  <a:pt x="91" y="155"/>
                  <a:pt x="91" y="155"/>
                  <a:pt x="91" y="155"/>
                </a:cubicBezTo>
                <a:cubicBezTo>
                  <a:pt x="90" y="156"/>
                  <a:pt x="89" y="158"/>
                  <a:pt x="89" y="160"/>
                </a:cubicBezTo>
                <a:cubicBezTo>
                  <a:pt x="90" y="163"/>
                  <a:pt x="91" y="164"/>
                  <a:pt x="92" y="164"/>
                </a:cubicBezTo>
                <a:cubicBezTo>
                  <a:pt x="92" y="164"/>
                  <a:pt x="93" y="164"/>
                  <a:pt x="93" y="164"/>
                </a:cubicBezTo>
                <a:cubicBezTo>
                  <a:pt x="93" y="164"/>
                  <a:pt x="94" y="164"/>
                  <a:pt x="94" y="164"/>
                </a:cubicBezTo>
                <a:cubicBezTo>
                  <a:pt x="94" y="164"/>
                  <a:pt x="94" y="164"/>
                  <a:pt x="95" y="164"/>
                </a:cubicBezTo>
                <a:cubicBezTo>
                  <a:pt x="95" y="164"/>
                  <a:pt x="96" y="165"/>
                  <a:pt x="96" y="165"/>
                </a:cubicBezTo>
                <a:cubicBezTo>
                  <a:pt x="102" y="182"/>
                  <a:pt x="118" y="194"/>
                  <a:pt x="136" y="194"/>
                </a:cubicBezTo>
                <a:cubicBezTo>
                  <a:pt x="139" y="194"/>
                  <a:pt x="141" y="193"/>
                  <a:pt x="144" y="193"/>
                </a:cubicBezTo>
                <a:cubicBezTo>
                  <a:pt x="164" y="189"/>
                  <a:pt x="179" y="171"/>
                  <a:pt x="179" y="150"/>
                </a:cubicBezTo>
                <a:cubicBezTo>
                  <a:pt x="179" y="149"/>
                  <a:pt x="179" y="149"/>
                  <a:pt x="179" y="148"/>
                </a:cubicBezTo>
                <a:cubicBezTo>
                  <a:pt x="180" y="148"/>
                  <a:pt x="181" y="148"/>
                  <a:pt x="181" y="148"/>
                </a:cubicBezTo>
                <a:cubicBezTo>
                  <a:pt x="181" y="148"/>
                  <a:pt x="182" y="148"/>
                  <a:pt x="182" y="148"/>
                </a:cubicBezTo>
                <a:cubicBezTo>
                  <a:pt x="183" y="147"/>
                  <a:pt x="183" y="145"/>
                  <a:pt x="183" y="143"/>
                </a:cubicBezTo>
                <a:close/>
                <a:moveTo>
                  <a:pt x="65" y="163"/>
                </a:moveTo>
                <a:cubicBezTo>
                  <a:pt x="61" y="164"/>
                  <a:pt x="56" y="165"/>
                  <a:pt x="52" y="165"/>
                </a:cubicBezTo>
                <a:cubicBezTo>
                  <a:pt x="52" y="165"/>
                  <a:pt x="52" y="165"/>
                  <a:pt x="52" y="165"/>
                </a:cubicBezTo>
                <a:cubicBezTo>
                  <a:pt x="36" y="165"/>
                  <a:pt x="21" y="155"/>
                  <a:pt x="14" y="141"/>
                </a:cubicBezTo>
                <a:cubicBezTo>
                  <a:pt x="14" y="140"/>
                  <a:pt x="13" y="140"/>
                  <a:pt x="12" y="140"/>
                </a:cubicBezTo>
                <a:cubicBezTo>
                  <a:pt x="12" y="140"/>
                  <a:pt x="12" y="140"/>
                  <a:pt x="12" y="140"/>
                </a:cubicBezTo>
                <a:cubicBezTo>
                  <a:pt x="12" y="140"/>
                  <a:pt x="11" y="140"/>
                  <a:pt x="11" y="140"/>
                </a:cubicBezTo>
                <a:cubicBezTo>
                  <a:pt x="10" y="140"/>
                  <a:pt x="10" y="140"/>
                  <a:pt x="10" y="140"/>
                </a:cubicBezTo>
                <a:cubicBezTo>
                  <a:pt x="9" y="140"/>
                  <a:pt x="8" y="139"/>
                  <a:pt x="7" y="137"/>
                </a:cubicBezTo>
                <a:cubicBezTo>
                  <a:pt x="6" y="135"/>
                  <a:pt x="7" y="133"/>
                  <a:pt x="7" y="132"/>
                </a:cubicBezTo>
                <a:cubicBezTo>
                  <a:pt x="7" y="132"/>
                  <a:pt x="7" y="132"/>
                  <a:pt x="8" y="132"/>
                </a:cubicBezTo>
                <a:cubicBezTo>
                  <a:pt x="8" y="132"/>
                  <a:pt x="8" y="132"/>
                  <a:pt x="8" y="132"/>
                </a:cubicBezTo>
                <a:cubicBezTo>
                  <a:pt x="8" y="132"/>
                  <a:pt x="8" y="132"/>
                  <a:pt x="9" y="132"/>
                </a:cubicBezTo>
                <a:cubicBezTo>
                  <a:pt x="9" y="133"/>
                  <a:pt x="9" y="134"/>
                  <a:pt x="10" y="135"/>
                </a:cubicBezTo>
                <a:cubicBezTo>
                  <a:pt x="10" y="137"/>
                  <a:pt x="10" y="138"/>
                  <a:pt x="11" y="139"/>
                </a:cubicBezTo>
                <a:cubicBezTo>
                  <a:pt x="33" y="132"/>
                  <a:pt x="49" y="115"/>
                  <a:pt x="55" y="94"/>
                </a:cubicBezTo>
                <a:cubicBezTo>
                  <a:pt x="67" y="103"/>
                  <a:pt x="80" y="109"/>
                  <a:pt x="95" y="109"/>
                </a:cubicBezTo>
                <a:cubicBezTo>
                  <a:pt x="95" y="109"/>
                  <a:pt x="95" y="109"/>
                  <a:pt x="95" y="109"/>
                </a:cubicBezTo>
                <a:cubicBezTo>
                  <a:pt x="95" y="108"/>
                  <a:pt x="94" y="107"/>
                  <a:pt x="94" y="106"/>
                </a:cubicBezTo>
                <a:cubicBezTo>
                  <a:pt x="94" y="105"/>
                  <a:pt x="94" y="105"/>
                  <a:pt x="95" y="105"/>
                </a:cubicBezTo>
                <a:cubicBezTo>
                  <a:pt x="95" y="105"/>
                  <a:pt x="97" y="106"/>
                  <a:pt x="98" y="109"/>
                </a:cubicBezTo>
                <a:cubicBezTo>
                  <a:pt x="98" y="110"/>
                  <a:pt x="98" y="112"/>
                  <a:pt x="98" y="113"/>
                </a:cubicBezTo>
                <a:cubicBezTo>
                  <a:pt x="97" y="114"/>
                  <a:pt x="97" y="114"/>
                  <a:pt x="97" y="114"/>
                </a:cubicBezTo>
                <a:cubicBezTo>
                  <a:pt x="97" y="114"/>
                  <a:pt x="95" y="114"/>
                  <a:pt x="95" y="115"/>
                </a:cubicBezTo>
                <a:cubicBezTo>
                  <a:pt x="94" y="115"/>
                  <a:pt x="94" y="116"/>
                  <a:pt x="94" y="116"/>
                </a:cubicBezTo>
                <a:cubicBezTo>
                  <a:pt x="94" y="117"/>
                  <a:pt x="94" y="118"/>
                  <a:pt x="94" y="118"/>
                </a:cubicBezTo>
                <a:cubicBezTo>
                  <a:pt x="97" y="115"/>
                  <a:pt x="100" y="112"/>
                  <a:pt x="104" y="109"/>
                </a:cubicBezTo>
                <a:cubicBezTo>
                  <a:pt x="104" y="109"/>
                  <a:pt x="104" y="109"/>
                  <a:pt x="104" y="109"/>
                </a:cubicBezTo>
                <a:cubicBezTo>
                  <a:pt x="90" y="103"/>
                  <a:pt x="79" y="92"/>
                  <a:pt x="73" y="78"/>
                </a:cubicBezTo>
                <a:cubicBezTo>
                  <a:pt x="67" y="75"/>
                  <a:pt x="60" y="73"/>
                  <a:pt x="52" y="73"/>
                </a:cubicBezTo>
                <a:cubicBezTo>
                  <a:pt x="47" y="73"/>
                  <a:pt x="43" y="74"/>
                  <a:pt x="38" y="76"/>
                </a:cubicBezTo>
                <a:cubicBezTo>
                  <a:pt x="16" y="82"/>
                  <a:pt x="1" y="104"/>
                  <a:pt x="4" y="127"/>
                </a:cubicBezTo>
                <a:cubicBezTo>
                  <a:pt x="3" y="128"/>
                  <a:pt x="2" y="128"/>
                  <a:pt x="2" y="129"/>
                </a:cubicBezTo>
                <a:cubicBezTo>
                  <a:pt x="0" y="132"/>
                  <a:pt x="0" y="135"/>
                  <a:pt x="1" y="139"/>
                </a:cubicBezTo>
                <a:cubicBezTo>
                  <a:pt x="3" y="143"/>
                  <a:pt x="6" y="147"/>
                  <a:pt x="10" y="147"/>
                </a:cubicBezTo>
                <a:cubicBezTo>
                  <a:pt x="19" y="162"/>
                  <a:pt x="35" y="171"/>
                  <a:pt x="52" y="171"/>
                </a:cubicBezTo>
                <a:cubicBezTo>
                  <a:pt x="57" y="171"/>
                  <a:pt x="62" y="170"/>
                  <a:pt x="66" y="169"/>
                </a:cubicBezTo>
                <a:cubicBezTo>
                  <a:pt x="71" y="167"/>
                  <a:pt x="75" y="165"/>
                  <a:pt x="79" y="163"/>
                </a:cubicBezTo>
                <a:cubicBezTo>
                  <a:pt x="79" y="162"/>
                  <a:pt x="79" y="162"/>
                  <a:pt x="79" y="162"/>
                </a:cubicBezTo>
                <a:cubicBezTo>
                  <a:pt x="79" y="160"/>
                  <a:pt x="79" y="157"/>
                  <a:pt x="80" y="155"/>
                </a:cubicBezTo>
                <a:cubicBezTo>
                  <a:pt x="75" y="158"/>
                  <a:pt x="70" y="161"/>
                  <a:pt x="65" y="163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388" y="5212391"/>
            <a:ext cx="276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65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0" grpId="0" animBg="1"/>
      <p:bldP spid="27" grpId="0" animBg="1"/>
      <p:bldP spid="80" grpId="0"/>
      <p:bldP spid="87" grpId="0"/>
      <p:bldP spid="88" grpId="0"/>
      <p:bldP spid="90" grpId="0"/>
      <p:bldP spid="95" grpId="0"/>
      <p:bldP spid="96" grpId="0" animBg="1"/>
      <p:bldP spid="97" grpId="0"/>
      <p:bldP spid="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Unistream in Slovakia</a:t>
            </a:r>
            <a:endParaRPr lang="id-ID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d-ID" sz="1600" b="1" dirty="0" smtClean="0">
                <a:solidFill>
                  <a:schemeClr val="tx1"/>
                </a:solidFill>
              </a:rPr>
              <a:t>Program gives a chance to those who fall through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the formal education system</a:t>
            </a:r>
            <a:endParaRPr lang="id-ID" sz="16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7568" y="2200776"/>
            <a:ext cx="3118987" cy="2013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k-SK" sz="1400" b="1" dirty="0" smtClean="0"/>
              <a:t>Slovakia has major problems with educating children from </a:t>
            </a:r>
            <a:r>
              <a:rPr lang="sk-SK" sz="1400" b="1" dirty="0" smtClean="0"/>
              <a:t>poorer or second language </a:t>
            </a:r>
            <a:r>
              <a:rPr lang="sk-SK" sz="1400" b="1" dirty="0" smtClean="0"/>
              <a:t>background, especially Roma (OECD 2017, UNDP 2010) </a:t>
            </a:r>
            <a:endParaRPr lang="sk-SK" sz="1400" dirty="0"/>
          </a:p>
          <a:p>
            <a:pPr>
              <a:lnSpc>
                <a:spcPct val="150000"/>
              </a:lnSpc>
            </a:pPr>
            <a:endParaRPr lang="sk-SK" sz="1400" dirty="0"/>
          </a:p>
        </p:txBody>
      </p:sp>
      <p:pic>
        <p:nvPicPr>
          <p:cNvPr id="13" name="Obrázo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0" y="5580000"/>
            <a:ext cx="2760000" cy="1440000"/>
          </a:xfrm>
          <a:prstGeom prst="rect">
            <a:avLst/>
          </a:prstGeom>
        </p:spPr>
      </p:pic>
      <p:pic>
        <p:nvPicPr>
          <p:cNvPr id="3" name="Picture Placeholder 2" descr="OECD 2017 b.png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375" b="-13375"/>
          <a:stretch>
            <a:fillRect/>
          </a:stretch>
        </p:blipFill>
        <p:spPr>
          <a:xfrm>
            <a:off x="5519511" y="1151072"/>
            <a:ext cx="3398999" cy="3402330"/>
          </a:xfrm>
        </p:spPr>
      </p:pic>
      <p:pic>
        <p:nvPicPr>
          <p:cNvPr id="6" name="Picture 5" descr="percentage Roma highest edu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750" y="4285798"/>
            <a:ext cx="5731880" cy="257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78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objekt pre obrázok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17" r="15217"/>
          <a:stretch>
            <a:fillRect/>
          </a:stretch>
        </p:blipFill>
        <p:spPr/>
      </p:pic>
      <p:sp>
        <p:nvSpPr>
          <p:cNvPr id="7" name="Rectangle 6"/>
          <p:cNvSpPr/>
          <p:nvPr/>
        </p:nvSpPr>
        <p:spPr>
          <a:xfrm>
            <a:off x="2681" y="-51384"/>
            <a:ext cx="9144000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16" name="Oval 15"/>
          <p:cNvSpPr/>
          <p:nvPr/>
        </p:nvSpPr>
        <p:spPr>
          <a:xfrm>
            <a:off x="1484143" y="1241006"/>
            <a:ext cx="2094805" cy="1938366"/>
          </a:xfrm>
          <a:prstGeom prst="ellipse">
            <a:avLst/>
          </a:prstGeom>
          <a:solidFill>
            <a:schemeClr val="bg2">
              <a:alpha val="50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17" name="Oval 16"/>
          <p:cNvSpPr/>
          <p:nvPr/>
        </p:nvSpPr>
        <p:spPr>
          <a:xfrm>
            <a:off x="1378899" y="1089411"/>
            <a:ext cx="2227275" cy="2227275"/>
          </a:xfrm>
          <a:prstGeom prst="ellipse">
            <a:avLst/>
          </a:prstGeom>
          <a:noFill/>
          <a:ln w="19050" cap="rnd" cmpd="sng">
            <a:solidFill>
              <a:schemeClr val="bg2">
                <a:alpha val="8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19" name="Oval 18"/>
          <p:cNvSpPr/>
          <p:nvPr/>
        </p:nvSpPr>
        <p:spPr>
          <a:xfrm>
            <a:off x="3313377" y="2706028"/>
            <a:ext cx="2205013" cy="2205014"/>
          </a:xfrm>
          <a:prstGeom prst="ellipse">
            <a:avLst/>
          </a:prstGeom>
          <a:solidFill>
            <a:schemeClr val="bg2">
              <a:alpha val="50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21" name="Oval 20"/>
          <p:cNvSpPr/>
          <p:nvPr/>
        </p:nvSpPr>
        <p:spPr>
          <a:xfrm>
            <a:off x="5929578" y="3821560"/>
            <a:ext cx="1886060" cy="1886062"/>
          </a:xfrm>
          <a:prstGeom prst="ellipse">
            <a:avLst/>
          </a:prstGeom>
          <a:solidFill>
            <a:schemeClr val="bg2">
              <a:alpha val="50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22" name="Oval 21"/>
          <p:cNvSpPr/>
          <p:nvPr/>
        </p:nvSpPr>
        <p:spPr>
          <a:xfrm>
            <a:off x="3020292" y="2422417"/>
            <a:ext cx="2772236" cy="2772236"/>
          </a:xfrm>
          <a:prstGeom prst="ellipse">
            <a:avLst/>
          </a:prstGeom>
          <a:noFill/>
          <a:ln w="19050" cap="rnd" cmpd="sng">
            <a:solidFill>
              <a:schemeClr val="bg2">
                <a:alpha val="8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3" name="Oval 22"/>
          <p:cNvSpPr/>
          <p:nvPr/>
        </p:nvSpPr>
        <p:spPr>
          <a:xfrm>
            <a:off x="5653134" y="3530692"/>
            <a:ext cx="2323496" cy="2323496"/>
          </a:xfrm>
          <a:prstGeom prst="ellipse">
            <a:avLst/>
          </a:prstGeom>
          <a:noFill/>
          <a:ln w="19050" cap="rnd" cmpd="sng">
            <a:solidFill>
              <a:schemeClr val="bg2">
                <a:alpha val="8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25" name="Oval 24"/>
          <p:cNvSpPr/>
          <p:nvPr/>
        </p:nvSpPr>
        <p:spPr>
          <a:xfrm>
            <a:off x="5365859" y="1306994"/>
            <a:ext cx="1773953" cy="1773954"/>
          </a:xfrm>
          <a:prstGeom prst="ellipse">
            <a:avLst/>
          </a:prstGeom>
          <a:solidFill>
            <a:schemeClr val="bg2">
              <a:alpha val="50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6" name="Oval 25"/>
          <p:cNvSpPr/>
          <p:nvPr/>
        </p:nvSpPr>
        <p:spPr>
          <a:xfrm>
            <a:off x="5199920" y="1065541"/>
            <a:ext cx="2256860" cy="2256860"/>
          </a:xfrm>
          <a:prstGeom prst="ellipse">
            <a:avLst/>
          </a:prstGeom>
          <a:noFill/>
          <a:ln w="19050" cap="rnd" cmpd="sng">
            <a:solidFill>
              <a:schemeClr val="bg2">
                <a:alpha val="8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0" name="Oval 19"/>
          <p:cNvSpPr/>
          <p:nvPr/>
        </p:nvSpPr>
        <p:spPr>
          <a:xfrm>
            <a:off x="1308783" y="3843999"/>
            <a:ext cx="1731417" cy="1731417"/>
          </a:xfrm>
          <a:prstGeom prst="ellipse">
            <a:avLst/>
          </a:prstGeom>
          <a:solidFill>
            <a:schemeClr val="bg2">
              <a:alpha val="50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/>
          </a:p>
        </p:txBody>
      </p:sp>
      <p:sp>
        <p:nvSpPr>
          <p:cNvPr id="27" name="Oval 26"/>
          <p:cNvSpPr/>
          <p:nvPr/>
        </p:nvSpPr>
        <p:spPr>
          <a:xfrm>
            <a:off x="1163612" y="3698828"/>
            <a:ext cx="2021760" cy="2021760"/>
          </a:xfrm>
          <a:prstGeom prst="ellipse">
            <a:avLst/>
          </a:prstGeom>
          <a:noFill/>
          <a:ln w="19050" cap="rnd" cmpd="sng">
            <a:solidFill>
              <a:schemeClr val="bg2">
                <a:alpha val="8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grpSp>
        <p:nvGrpSpPr>
          <p:cNvPr id="68" name="Group 67"/>
          <p:cNvGrpSpPr/>
          <p:nvPr/>
        </p:nvGrpSpPr>
        <p:grpSpPr>
          <a:xfrm>
            <a:off x="3014507" y="4200997"/>
            <a:ext cx="202319" cy="202319"/>
            <a:chOff x="3963132" y="4370480"/>
            <a:chExt cx="386767" cy="386767"/>
          </a:xfrm>
        </p:grpSpPr>
        <p:sp>
          <p:nvSpPr>
            <p:cNvPr id="37" name="Oval 36"/>
            <p:cNvSpPr/>
            <p:nvPr/>
          </p:nvSpPr>
          <p:spPr>
            <a:xfrm>
              <a:off x="4051637" y="4458985"/>
              <a:ext cx="209756" cy="209756"/>
            </a:xfrm>
            <a:prstGeom prst="ellipse">
              <a:avLst/>
            </a:prstGeom>
            <a:solidFill>
              <a:schemeClr val="bg2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  <p:sp>
          <p:nvSpPr>
            <p:cNvPr id="38" name="Oval 37"/>
            <p:cNvSpPr/>
            <p:nvPr/>
          </p:nvSpPr>
          <p:spPr>
            <a:xfrm>
              <a:off x="3963132" y="4370480"/>
              <a:ext cx="386767" cy="386767"/>
            </a:xfrm>
            <a:prstGeom prst="ellipse">
              <a:avLst/>
            </a:prstGeom>
            <a:noFill/>
            <a:ln w="12700" cmpd="sng"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221389" y="2755900"/>
            <a:ext cx="290075" cy="290075"/>
            <a:chOff x="3963132" y="4370480"/>
            <a:chExt cx="386767" cy="386767"/>
          </a:xfrm>
        </p:grpSpPr>
        <p:sp>
          <p:nvSpPr>
            <p:cNvPr id="70" name="Oval 69"/>
            <p:cNvSpPr/>
            <p:nvPr/>
          </p:nvSpPr>
          <p:spPr>
            <a:xfrm>
              <a:off x="4051637" y="4458985"/>
              <a:ext cx="209756" cy="209756"/>
            </a:xfrm>
            <a:prstGeom prst="ellipse">
              <a:avLst/>
            </a:prstGeom>
            <a:solidFill>
              <a:schemeClr val="bg2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  <p:sp>
          <p:nvSpPr>
            <p:cNvPr id="71" name="Oval 70"/>
            <p:cNvSpPr/>
            <p:nvPr/>
          </p:nvSpPr>
          <p:spPr>
            <a:xfrm>
              <a:off x="3963132" y="4370480"/>
              <a:ext cx="386767" cy="386767"/>
            </a:xfrm>
            <a:prstGeom prst="ellipse">
              <a:avLst/>
            </a:prstGeom>
            <a:noFill/>
            <a:ln w="12700" cmpd="sng"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365859" y="2801282"/>
            <a:ext cx="226632" cy="226632"/>
            <a:chOff x="3963132" y="4370480"/>
            <a:chExt cx="386767" cy="386767"/>
          </a:xfrm>
        </p:grpSpPr>
        <p:sp>
          <p:nvSpPr>
            <p:cNvPr id="73" name="Oval 72"/>
            <p:cNvSpPr/>
            <p:nvPr/>
          </p:nvSpPr>
          <p:spPr>
            <a:xfrm>
              <a:off x="4051637" y="4458985"/>
              <a:ext cx="209756" cy="209756"/>
            </a:xfrm>
            <a:prstGeom prst="ellipse">
              <a:avLst/>
            </a:prstGeom>
            <a:solidFill>
              <a:schemeClr val="bg2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  <p:sp>
          <p:nvSpPr>
            <p:cNvPr id="74" name="Oval 73"/>
            <p:cNvSpPr/>
            <p:nvPr/>
          </p:nvSpPr>
          <p:spPr>
            <a:xfrm>
              <a:off x="3963132" y="4370480"/>
              <a:ext cx="386767" cy="386767"/>
            </a:xfrm>
            <a:prstGeom prst="ellipse">
              <a:avLst/>
            </a:prstGeom>
            <a:noFill/>
            <a:ln w="12700" cmpd="sng"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560298" y="4197855"/>
            <a:ext cx="290075" cy="290075"/>
            <a:chOff x="3963132" y="4370480"/>
            <a:chExt cx="386767" cy="386767"/>
          </a:xfrm>
        </p:grpSpPr>
        <p:sp>
          <p:nvSpPr>
            <p:cNvPr id="76" name="Oval 75"/>
            <p:cNvSpPr/>
            <p:nvPr/>
          </p:nvSpPr>
          <p:spPr>
            <a:xfrm>
              <a:off x="4051637" y="4458985"/>
              <a:ext cx="209756" cy="209756"/>
            </a:xfrm>
            <a:prstGeom prst="ellipse">
              <a:avLst/>
            </a:prstGeom>
            <a:solidFill>
              <a:schemeClr val="bg2"/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  <p:sp>
          <p:nvSpPr>
            <p:cNvPr id="77" name="Oval 76"/>
            <p:cNvSpPr/>
            <p:nvPr/>
          </p:nvSpPr>
          <p:spPr>
            <a:xfrm>
              <a:off x="3963132" y="4370480"/>
              <a:ext cx="386767" cy="386767"/>
            </a:xfrm>
            <a:prstGeom prst="ellipse">
              <a:avLst/>
            </a:prstGeom>
            <a:noFill/>
            <a:ln w="12700" cmpd="sng"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/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4013565" y="3682324"/>
            <a:ext cx="8046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5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Impact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4108763" y="2979595"/>
            <a:ext cx="634492" cy="634493"/>
            <a:chOff x="11682413" y="1660525"/>
            <a:chExt cx="430212" cy="430213"/>
          </a:xfrm>
          <a:solidFill>
            <a:schemeClr val="accent1">
              <a:lumMod val="75000"/>
            </a:schemeClr>
          </a:solidFill>
        </p:grpSpPr>
        <p:sp>
          <p:nvSpPr>
            <p:cNvPr id="82" name="Freeform 11"/>
            <p:cNvSpPr>
              <a:spLocks noEditPoints="1"/>
            </p:cNvSpPr>
            <p:nvPr/>
          </p:nvSpPr>
          <p:spPr bwMode="auto">
            <a:xfrm>
              <a:off x="11682413" y="1660525"/>
              <a:ext cx="430212" cy="430213"/>
            </a:xfrm>
            <a:custGeom>
              <a:avLst/>
              <a:gdLst>
                <a:gd name="T0" fmla="*/ 64 w 112"/>
                <a:gd name="T1" fmla="*/ 12 h 112"/>
                <a:gd name="T2" fmla="*/ 78 w 112"/>
                <a:gd name="T3" fmla="*/ 23 h 112"/>
                <a:gd name="T4" fmla="*/ 84 w 112"/>
                <a:gd name="T5" fmla="*/ 18 h 112"/>
                <a:gd name="T6" fmla="*/ 93 w 112"/>
                <a:gd name="T7" fmla="*/ 25 h 112"/>
                <a:gd name="T8" fmla="*/ 89 w 112"/>
                <a:gd name="T9" fmla="*/ 34 h 112"/>
                <a:gd name="T10" fmla="*/ 100 w 112"/>
                <a:gd name="T11" fmla="*/ 48 h 112"/>
                <a:gd name="T12" fmla="*/ 104 w 112"/>
                <a:gd name="T13" fmla="*/ 60 h 112"/>
                <a:gd name="T14" fmla="*/ 95 w 112"/>
                <a:gd name="T15" fmla="*/ 64 h 112"/>
                <a:gd name="T16" fmla="*/ 93 w 112"/>
                <a:gd name="T17" fmla="*/ 81 h 112"/>
                <a:gd name="T18" fmla="*/ 87 w 112"/>
                <a:gd name="T19" fmla="*/ 93 h 112"/>
                <a:gd name="T20" fmla="*/ 81 w 112"/>
                <a:gd name="T21" fmla="*/ 93 h 112"/>
                <a:gd name="T22" fmla="*/ 64 w 112"/>
                <a:gd name="T23" fmla="*/ 95 h 112"/>
                <a:gd name="T24" fmla="*/ 60 w 112"/>
                <a:gd name="T25" fmla="*/ 104 h 112"/>
                <a:gd name="T26" fmla="*/ 48 w 112"/>
                <a:gd name="T27" fmla="*/ 100 h 112"/>
                <a:gd name="T28" fmla="*/ 34 w 112"/>
                <a:gd name="T29" fmla="*/ 89 h 112"/>
                <a:gd name="T30" fmla="*/ 28 w 112"/>
                <a:gd name="T31" fmla="*/ 94 h 112"/>
                <a:gd name="T32" fmla="*/ 19 w 112"/>
                <a:gd name="T33" fmla="*/ 87 h 112"/>
                <a:gd name="T34" fmla="*/ 23 w 112"/>
                <a:gd name="T35" fmla="*/ 78 h 112"/>
                <a:gd name="T36" fmla="*/ 12 w 112"/>
                <a:gd name="T37" fmla="*/ 64 h 112"/>
                <a:gd name="T38" fmla="*/ 8 w 112"/>
                <a:gd name="T39" fmla="*/ 52 h 112"/>
                <a:gd name="T40" fmla="*/ 17 w 112"/>
                <a:gd name="T41" fmla="*/ 48 h 112"/>
                <a:gd name="T42" fmla="*/ 19 w 112"/>
                <a:gd name="T43" fmla="*/ 31 h 112"/>
                <a:gd name="T44" fmla="*/ 25 w 112"/>
                <a:gd name="T45" fmla="*/ 19 h 112"/>
                <a:gd name="T46" fmla="*/ 31 w 112"/>
                <a:gd name="T47" fmla="*/ 19 h 112"/>
                <a:gd name="T48" fmla="*/ 48 w 112"/>
                <a:gd name="T49" fmla="*/ 17 h 112"/>
                <a:gd name="T50" fmla="*/ 52 w 112"/>
                <a:gd name="T51" fmla="*/ 8 h 112"/>
                <a:gd name="T52" fmla="*/ 60 w 112"/>
                <a:gd name="T53" fmla="*/ 0 h 112"/>
                <a:gd name="T54" fmla="*/ 40 w 112"/>
                <a:gd name="T55" fmla="*/ 11 h 112"/>
                <a:gd name="T56" fmla="*/ 28 w 112"/>
                <a:gd name="T57" fmla="*/ 10 h 112"/>
                <a:gd name="T58" fmla="*/ 14 w 112"/>
                <a:gd name="T59" fmla="*/ 19 h 112"/>
                <a:gd name="T60" fmla="*/ 13 w 112"/>
                <a:gd name="T61" fmla="*/ 35 h 112"/>
                <a:gd name="T62" fmla="*/ 0 w 112"/>
                <a:gd name="T63" fmla="*/ 52 h 112"/>
                <a:gd name="T64" fmla="*/ 11 w 112"/>
                <a:gd name="T65" fmla="*/ 72 h 112"/>
                <a:gd name="T66" fmla="*/ 10 w 112"/>
                <a:gd name="T67" fmla="*/ 84 h 112"/>
                <a:gd name="T68" fmla="*/ 19 w 112"/>
                <a:gd name="T69" fmla="*/ 98 h 112"/>
                <a:gd name="T70" fmla="*/ 35 w 112"/>
                <a:gd name="T71" fmla="*/ 99 h 112"/>
                <a:gd name="T72" fmla="*/ 52 w 112"/>
                <a:gd name="T73" fmla="*/ 112 h 112"/>
                <a:gd name="T74" fmla="*/ 72 w 112"/>
                <a:gd name="T75" fmla="*/ 101 h 112"/>
                <a:gd name="T76" fmla="*/ 84 w 112"/>
                <a:gd name="T77" fmla="*/ 102 h 112"/>
                <a:gd name="T78" fmla="*/ 98 w 112"/>
                <a:gd name="T79" fmla="*/ 93 h 112"/>
                <a:gd name="T80" fmla="*/ 99 w 112"/>
                <a:gd name="T81" fmla="*/ 77 h 112"/>
                <a:gd name="T82" fmla="*/ 112 w 112"/>
                <a:gd name="T83" fmla="*/ 60 h 112"/>
                <a:gd name="T84" fmla="*/ 101 w 112"/>
                <a:gd name="T85" fmla="*/ 40 h 112"/>
                <a:gd name="T86" fmla="*/ 102 w 112"/>
                <a:gd name="T87" fmla="*/ 28 h 112"/>
                <a:gd name="T88" fmla="*/ 93 w 112"/>
                <a:gd name="T89" fmla="*/ 14 h 112"/>
                <a:gd name="T90" fmla="*/ 77 w 112"/>
                <a:gd name="T91" fmla="*/ 13 h 112"/>
                <a:gd name="T92" fmla="*/ 60 w 112"/>
                <a:gd name="T93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2" h="112">
                  <a:moveTo>
                    <a:pt x="60" y="8"/>
                  </a:moveTo>
                  <a:cubicBezTo>
                    <a:pt x="62" y="8"/>
                    <a:pt x="64" y="10"/>
                    <a:pt x="64" y="12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9" y="18"/>
                    <a:pt x="74" y="20"/>
                    <a:pt x="78" y="23"/>
                  </a:cubicBezTo>
                  <a:cubicBezTo>
                    <a:pt x="81" y="19"/>
                    <a:pt x="81" y="19"/>
                    <a:pt x="81" y="19"/>
                  </a:cubicBezTo>
                  <a:cubicBezTo>
                    <a:pt x="82" y="18"/>
                    <a:pt x="83" y="18"/>
                    <a:pt x="84" y="18"/>
                  </a:cubicBezTo>
                  <a:cubicBezTo>
                    <a:pt x="85" y="18"/>
                    <a:pt x="86" y="18"/>
                    <a:pt x="87" y="19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4" y="26"/>
                    <a:pt x="94" y="29"/>
                    <a:pt x="93" y="31"/>
                  </a:cubicBezTo>
                  <a:cubicBezTo>
                    <a:pt x="89" y="34"/>
                    <a:pt x="89" y="34"/>
                    <a:pt x="89" y="34"/>
                  </a:cubicBezTo>
                  <a:cubicBezTo>
                    <a:pt x="92" y="38"/>
                    <a:pt x="94" y="43"/>
                    <a:pt x="95" y="48"/>
                  </a:cubicBezTo>
                  <a:cubicBezTo>
                    <a:pt x="100" y="48"/>
                    <a:pt x="100" y="48"/>
                    <a:pt x="100" y="48"/>
                  </a:cubicBezTo>
                  <a:cubicBezTo>
                    <a:pt x="102" y="48"/>
                    <a:pt x="104" y="50"/>
                    <a:pt x="104" y="52"/>
                  </a:cubicBezTo>
                  <a:cubicBezTo>
                    <a:pt x="104" y="60"/>
                    <a:pt x="104" y="60"/>
                    <a:pt x="104" y="60"/>
                  </a:cubicBezTo>
                  <a:cubicBezTo>
                    <a:pt x="104" y="62"/>
                    <a:pt x="102" y="64"/>
                    <a:pt x="100" y="64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4" y="69"/>
                    <a:pt x="92" y="74"/>
                    <a:pt x="89" y="78"/>
                  </a:cubicBezTo>
                  <a:cubicBezTo>
                    <a:pt x="93" y="81"/>
                    <a:pt x="93" y="81"/>
                    <a:pt x="93" y="81"/>
                  </a:cubicBezTo>
                  <a:cubicBezTo>
                    <a:pt x="94" y="83"/>
                    <a:pt x="94" y="86"/>
                    <a:pt x="93" y="87"/>
                  </a:cubicBezTo>
                  <a:cubicBezTo>
                    <a:pt x="87" y="93"/>
                    <a:pt x="87" y="93"/>
                    <a:pt x="87" y="93"/>
                  </a:cubicBezTo>
                  <a:cubicBezTo>
                    <a:pt x="86" y="94"/>
                    <a:pt x="85" y="94"/>
                    <a:pt x="84" y="94"/>
                  </a:cubicBezTo>
                  <a:cubicBezTo>
                    <a:pt x="83" y="94"/>
                    <a:pt x="82" y="94"/>
                    <a:pt x="81" y="93"/>
                  </a:cubicBezTo>
                  <a:cubicBezTo>
                    <a:pt x="78" y="89"/>
                    <a:pt x="78" y="89"/>
                    <a:pt x="78" y="89"/>
                  </a:cubicBezTo>
                  <a:cubicBezTo>
                    <a:pt x="74" y="92"/>
                    <a:pt x="69" y="94"/>
                    <a:pt x="64" y="95"/>
                  </a:cubicBezTo>
                  <a:cubicBezTo>
                    <a:pt x="64" y="100"/>
                    <a:pt x="64" y="100"/>
                    <a:pt x="64" y="100"/>
                  </a:cubicBezTo>
                  <a:cubicBezTo>
                    <a:pt x="64" y="102"/>
                    <a:pt x="62" y="104"/>
                    <a:pt x="60" y="104"/>
                  </a:cubicBezTo>
                  <a:cubicBezTo>
                    <a:pt x="52" y="104"/>
                    <a:pt x="52" y="104"/>
                    <a:pt x="52" y="104"/>
                  </a:cubicBezTo>
                  <a:cubicBezTo>
                    <a:pt x="50" y="104"/>
                    <a:pt x="48" y="102"/>
                    <a:pt x="48" y="100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43" y="94"/>
                    <a:pt x="38" y="92"/>
                    <a:pt x="34" y="89"/>
                  </a:cubicBezTo>
                  <a:cubicBezTo>
                    <a:pt x="31" y="93"/>
                    <a:pt x="31" y="93"/>
                    <a:pt x="31" y="93"/>
                  </a:cubicBezTo>
                  <a:cubicBezTo>
                    <a:pt x="30" y="94"/>
                    <a:pt x="29" y="94"/>
                    <a:pt x="28" y="94"/>
                  </a:cubicBezTo>
                  <a:cubicBezTo>
                    <a:pt x="27" y="94"/>
                    <a:pt x="26" y="94"/>
                    <a:pt x="25" y="93"/>
                  </a:cubicBezTo>
                  <a:cubicBezTo>
                    <a:pt x="19" y="87"/>
                    <a:pt x="19" y="87"/>
                    <a:pt x="19" y="87"/>
                  </a:cubicBezTo>
                  <a:cubicBezTo>
                    <a:pt x="18" y="86"/>
                    <a:pt x="18" y="83"/>
                    <a:pt x="19" y="81"/>
                  </a:cubicBezTo>
                  <a:cubicBezTo>
                    <a:pt x="23" y="78"/>
                    <a:pt x="23" y="78"/>
                    <a:pt x="23" y="78"/>
                  </a:cubicBezTo>
                  <a:cubicBezTo>
                    <a:pt x="20" y="74"/>
                    <a:pt x="18" y="69"/>
                    <a:pt x="17" y="64"/>
                  </a:cubicBezTo>
                  <a:cubicBezTo>
                    <a:pt x="12" y="64"/>
                    <a:pt x="12" y="64"/>
                    <a:pt x="12" y="64"/>
                  </a:cubicBezTo>
                  <a:cubicBezTo>
                    <a:pt x="10" y="64"/>
                    <a:pt x="8" y="62"/>
                    <a:pt x="8" y="60"/>
                  </a:cubicBezTo>
                  <a:cubicBezTo>
                    <a:pt x="8" y="52"/>
                    <a:pt x="8" y="52"/>
                    <a:pt x="8" y="52"/>
                  </a:cubicBezTo>
                  <a:cubicBezTo>
                    <a:pt x="8" y="50"/>
                    <a:pt x="10" y="48"/>
                    <a:pt x="12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8" y="43"/>
                    <a:pt x="20" y="38"/>
                    <a:pt x="23" y="34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8" y="29"/>
                    <a:pt x="18" y="26"/>
                    <a:pt x="19" y="25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6" y="18"/>
                    <a:pt x="27" y="18"/>
                    <a:pt x="28" y="18"/>
                  </a:cubicBezTo>
                  <a:cubicBezTo>
                    <a:pt x="29" y="18"/>
                    <a:pt x="30" y="18"/>
                    <a:pt x="31" y="19"/>
                  </a:cubicBezTo>
                  <a:cubicBezTo>
                    <a:pt x="34" y="23"/>
                    <a:pt x="34" y="23"/>
                    <a:pt x="34" y="23"/>
                  </a:cubicBezTo>
                  <a:cubicBezTo>
                    <a:pt x="38" y="20"/>
                    <a:pt x="43" y="18"/>
                    <a:pt x="48" y="17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0"/>
                    <a:pt x="50" y="8"/>
                    <a:pt x="52" y="8"/>
                  </a:cubicBezTo>
                  <a:cubicBezTo>
                    <a:pt x="60" y="8"/>
                    <a:pt x="60" y="8"/>
                    <a:pt x="60" y="8"/>
                  </a:cubicBezTo>
                  <a:moveTo>
                    <a:pt x="60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46" y="0"/>
                    <a:pt x="41" y="5"/>
                    <a:pt x="40" y="11"/>
                  </a:cubicBezTo>
                  <a:cubicBezTo>
                    <a:pt x="38" y="11"/>
                    <a:pt x="37" y="12"/>
                    <a:pt x="35" y="13"/>
                  </a:cubicBezTo>
                  <a:cubicBezTo>
                    <a:pt x="33" y="11"/>
                    <a:pt x="31" y="10"/>
                    <a:pt x="28" y="10"/>
                  </a:cubicBezTo>
                  <a:cubicBezTo>
                    <a:pt x="25" y="10"/>
                    <a:pt x="21" y="11"/>
                    <a:pt x="19" y="14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1" y="22"/>
                    <a:pt x="10" y="25"/>
                    <a:pt x="10" y="28"/>
                  </a:cubicBezTo>
                  <a:cubicBezTo>
                    <a:pt x="10" y="31"/>
                    <a:pt x="11" y="33"/>
                    <a:pt x="13" y="35"/>
                  </a:cubicBezTo>
                  <a:cubicBezTo>
                    <a:pt x="12" y="37"/>
                    <a:pt x="11" y="38"/>
                    <a:pt x="11" y="40"/>
                  </a:cubicBezTo>
                  <a:cubicBezTo>
                    <a:pt x="5" y="41"/>
                    <a:pt x="0" y="46"/>
                    <a:pt x="0" y="52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6"/>
                    <a:pt x="5" y="71"/>
                    <a:pt x="11" y="72"/>
                  </a:cubicBezTo>
                  <a:cubicBezTo>
                    <a:pt x="11" y="74"/>
                    <a:pt x="12" y="75"/>
                    <a:pt x="13" y="77"/>
                  </a:cubicBezTo>
                  <a:cubicBezTo>
                    <a:pt x="11" y="79"/>
                    <a:pt x="10" y="81"/>
                    <a:pt x="10" y="84"/>
                  </a:cubicBezTo>
                  <a:cubicBezTo>
                    <a:pt x="10" y="87"/>
                    <a:pt x="11" y="91"/>
                    <a:pt x="14" y="93"/>
                  </a:cubicBezTo>
                  <a:cubicBezTo>
                    <a:pt x="19" y="98"/>
                    <a:pt x="19" y="98"/>
                    <a:pt x="19" y="98"/>
                  </a:cubicBezTo>
                  <a:cubicBezTo>
                    <a:pt x="21" y="101"/>
                    <a:pt x="25" y="102"/>
                    <a:pt x="28" y="102"/>
                  </a:cubicBezTo>
                  <a:cubicBezTo>
                    <a:pt x="31" y="102"/>
                    <a:pt x="33" y="101"/>
                    <a:pt x="35" y="99"/>
                  </a:cubicBezTo>
                  <a:cubicBezTo>
                    <a:pt x="37" y="100"/>
                    <a:pt x="38" y="101"/>
                    <a:pt x="40" y="101"/>
                  </a:cubicBezTo>
                  <a:cubicBezTo>
                    <a:pt x="41" y="107"/>
                    <a:pt x="46" y="112"/>
                    <a:pt x="52" y="112"/>
                  </a:cubicBezTo>
                  <a:cubicBezTo>
                    <a:pt x="60" y="112"/>
                    <a:pt x="60" y="112"/>
                    <a:pt x="60" y="112"/>
                  </a:cubicBezTo>
                  <a:cubicBezTo>
                    <a:pt x="66" y="112"/>
                    <a:pt x="71" y="107"/>
                    <a:pt x="72" y="101"/>
                  </a:cubicBezTo>
                  <a:cubicBezTo>
                    <a:pt x="74" y="101"/>
                    <a:pt x="75" y="100"/>
                    <a:pt x="77" y="99"/>
                  </a:cubicBezTo>
                  <a:cubicBezTo>
                    <a:pt x="79" y="101"/>
                    <a:pt x="81" y="102"/>
                    <a:pt x="84" y="102"/>
                  </a:cubicBezTo>
                  <a:cubicBezTo>
                    <a:pt x="87" y="102"/>
                    <a:pt x="91" y="101"/>
                    <a:pt x="93" y="98"/>
                  </a:cubicBezTo>
                  <a:cubicBezTo>
                    <a:pt x="98" y="93"/>
                    <a:pt x="98" y="93"/>
                    <a:pt x="98" y="93"/>
                  </a:cubicBezTo>
                  <a:cubicBezTo>
                    <a:pt x="101" y="91"/>
                    <a:pt x="102" y="87"/>
                    <a:pt x="102" y="84"/>
                  </a:cubicBezTo>
                  <a:cubicBezTo>
                    <a:pt x="102" y="81"/>
                    <a:pt x="101" y="79"/>
                    <a:pt x="99" y="77"/>
                  </a:cubicBezTo>
                  <a:cubicBezTo>
                    <a:pt x="100" y="75"/>
                    <a:pt x="101" y="74"/>
                    <a:pt x="101" y="72"/>
                  </a:cubicBezTo>
                  <a:cubicBezTo>
                    <a:pt x="107" y="71"/>
                    <a:pt x="112" y="66"/>
                    <a:pt x="112" y="60"/>
                  </a:cubicBezTo>
                  <a:cubicBezTo>
                    <a:pt x="112" y="52"/>
                    <a:pt x="112" y="52"/>
                    <a:pt x="112" y="52"/>
                  </a:cubicBezTo>
                  <a:cubicBezTo>
                    <a:pt x="112" y="46"/>
                    <a:pt x="107" y="41"/>
                    <a:pt x="101" y="40"/>
                  </a:cubicBezTo>
                  <a:cubicBezTo>
                    <a:pt x="101" y="38"/>
                    <a:pt x="100" y="37"/>
                    <a:pt x="99" y="35"/>
                  </a:cubicBezTo>
                  <a:cubicBezTo>
                    <a:pt x="101" y="33"/>
                    <a:pt x="102" y="31"/>
                    <a:pt x="102" y="28"/>
                  </a:cubicBezTo>
                  <a:cubicBezTo>
                    <a:pt x="102" y="25"/>
                    <a:pt x="101" y="22"/>
                    <a:pt x="98" y="19"/>
                  </a:cubicBezTo>
                  <a:cubicBezTo>
                    <a:pt x="93" y="14"/>
                    <a:pt x="93" y="14"/>
                    <a:pt x="93" y="14"/>
                  </a:cubicBezTo>
                  <a:cubicBezTo>
                    <a:pt x="91" y="11"/>
                    <a:pt x="87" y="10"/>
                    <a:pt x="84" y="10"/>
                  </a:cubicBezTo>
                  <a:cubicBezTo>
                    <a:pt x="81" y="10"/>
                    <a:pt x="79" y="11"/>
                    <a:pt x="77" y="13"/>
                  </a:cubicBezTo>
                  <a:cubicBezTo>
                    <a:pt x="75" y="12"/>
                    <a:pt x="74" y="11"/>
                    <a:pt x="72" y="11"/>
                  </a:cubicBezTo>
                  <a:cubicBezTo>
                    <a:pt x="71" y="5"/>
                    <a:pt x="66" y="0"/>
                    <a:pt x="6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chemeClr val="tx2"/>
                </a:solidFill>
              </a:endParaRPr>
            </a:p>
          </p:txBody>
        </p:sp>
        <p:sp>
          <p:nvSpPr>
            <p:cNvPr id="83" name="Freeform 12"/>
            <p:cNvSpPr>
              <a:spLocks noEditPoints="1"/>
            </p:cNvSpPr>
            <p:nvPr/>
          </p:nvSpPr>
          <p:spPr bwMode="auto">
            <a:xfrm>
              <a:off x="11798300" y="1776413"/>
              <a:ext cx="200025" cy="200025"/>
            </a:xfrm>
            <a:custGeom>
              <a:avLst/>
              <a:gdLst>
                <a:gd name="T0" fmla="*/ 26 w 52"/>
                <a:gd name="T1" fmla="*/ 52 h 52"/>
                <a:gd name="T2" fmla="*/ 0 w 52"/>
                <a:gd name="T3" fmla="*/ 26 h 52"/>
                <a:gd name="T4" fmla="*/ 26 w 52"/>
                <a:gd name="T5" fmla="*/ 0 h 52"/>
                <a:gd name="T6" fmla="*/ 52 w 52"/>
                <a:gd name="T7" fmla="*/ 26 h 52"/>
                <a:gd name="T8" fmla="*/ 26 w 52"/>
                <a:gd name="T9" fmla="*/ 52 h 52"/>
                <a:gd name="T10" fmla="*/ 26 w 52"/>
                <a:gd name="T11" fmla="*/ 4 h 52"/>
                <a:gd name="T12" fmla="*/ 4 w 52"/>
                <a:gd name="T13" fmla="*/ 26 h 52"/>
                <a:gd name="T14" fmla="*/ 26 w 52"/>
                <a:gd name="T15" fmla="*/ 48 h 52"/>
                <a:gd name="T16" fmla="*/ 48 w 52"/>
                <a:gd name="T17" fmla="*/ 26 h 52"/>
                <a:gd name="T18" fmla="*/ 26 w 52"/>
                <a:gd name="T19" fmla="*/ 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52">
                  <a:moveTo>
                    <a:pt x="26" y="52"/>
                  </a:moveTo>
                  <a:cubicBezTo>
                    <a:pt x="12" y="52"/>
                    <a:pt x="0" y="40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40" y="0"/>
                    <a:pt x="52" y="12"/>
                    <a:pt x="52" y="26"/>
                  </a:cubicBezTo>
                  <a:cubicBezTo>
                    <a:pt x="52" y="40"/>
                    <a:pt x="40" y="52"/>
                    <a:pt x="26" y="52"/>
                  </a:cubicBezTo>
                  <a:close/>
                  <a:moveTo>
                    <a:pt x="26" y="4"/>
                  </a:moveTo>
                  <a:cubicBezTo>
                    <a:pt x="14" y="4"/>
                    <a:pt x="4" y="14"/>
                    <a:pt x="4" y="26"/>
                  </a:cubicBezTo>
                  <a:cubicBezTo>
                    <a:pt x="4" y="38"/>
                    <a:pt x="14" y="48"/>
                    <a:pt x="26" y="48"/>
                  </a:cubicBezTo>
                  <a:cubicBezTo>
                    <a:pt x="38" y="48"/>
                    <a:pt x="48" y="38"/>
                    <a:pt x="48" y="26"/>
                  </a:cubicBezTo>
                  <a:cubicBezTo>
                    <a:pt x="48" y="14"/>
                    <a:pt x="38" y="4"/>
                    <a:pt x="2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chemeClr val="tx2"/>
                </a:solidFill>
              </a:endParaRPr>
            </a:p>
          </p:txBody>
        </p:sp>
        <p:sp>
          <p:nvSpPr>
            <p:cNvPr id="84" name="Freeform 13"/>
            <p:cNvSpPr>
              <a:spLocks noEditPoints="1"/>
            </p:cNvSpPr>
            <p:nvPr/>
          </p:nvSpPr>
          <p:spPr bwMode="auto">
            <a:xfrm>
              <a:off x="11844338" y="1822450"/>
              <a:ext cx="107950" cy="107950"/>
            </a:xfrm>
            <a:custGeom>
              <a:avLst/>
              <a:gdLst>
                <a:gd name="T0" fmla="*/ 14 w 28"/>
                <a:gd name="T1" fmla="*/ 28 h 28"/>
                <a:gd name="T2" fmla="*/ 0 w 28"/>
                <a:gd name="T3" fmla="*/ 14 h 28"/>
                <a:gd name="T4" fmla="*/ 14 w 28"/>
                <a:gd name="T5" fmla="*/ 0 h 28"/>
                <a:gd name="T6" fmla="*/ 28 w 28"/>
                <a:gd name="T7" fmla="*/ 14 h 28"/>
                <a:gd name="T8" fmla="*/ 14 w 28"/>
                <a:gd name="T9" fmla="*/ 28 h 28"/>
                <a:gd name="T10" fmla="*/ 14 w 28"/>
                <a:gd name="T11" fmla="*/ 4 h 28"/>
                <a:gd name="T12" fmla="*/ 4 w 28"/>
                <a:gd name="T13" fmla="*/ 14 h 28"/>
                <a:gd name="T14" fmla="*/ 14 w 28"/>
                <a:gd name="T15" fmla="*/ 24 h 28"/>
                <a:gd name="T16" fmla="*/ 24 w 28"/>
                <a:gd name="T17" fmla="*/ 14 h 28"/>
                <a:gd name="T18" fmla="*/ 14 w 28"/>
                <a:gd name="T19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28">
                  <a:moveTo>
                    <a:pt x="14" y="28"/>
                  </a:moveTo>
                  <a:cubicBezTo>
                    <a:pt x="6" y="28"/>
                    <a:pt x="0" y="22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22" y="0"/>
                    <a:pt x="28" y="6"/>
                    <a:pt x="28" y="14"/>
                  </a:cubicBezTo>
                  <a:cubicBezTo>
                    <a:pt x="28" y="22"/>
                    <a:pt x="22" y="28"/>
                    <a:pt x="14" y="28"/>
                  </a:cubicBezTo>
                  <a:close/>
                  <a:moveTo>
                    <a:pt x="14" y="4"/>
                  </a:moveTo>
                  <a:cubicBezTo>
                    <a:pt x="8" y="4"/>
                    <a:pt x="4" y="8"/>
                    <a:pt x="4" y="14"/>
                  </a:cubicBezTo>
                  <a:cubicBezTo>
                    <a:pt x="4" y="20"/>
                    <a:pt x="8" y="24"/>
                    <a:pt x="14" y="24"/>
                  </a:cubicBezTo>
                  <a:cubicBezTo>
                    <a:pt x="20" y="24"/>
                    <a:pt x="24" y="20"/>
                    <a:pt x="24" y="14"/>
                  </a:cubicBezTo>
                  <a:cubicBezTo>
                    <a:pt x="24" y="8"/>
                    <a:pt x="20" y="4"/>
                    <a:pt x="1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chemeClr val="tx2"/>
                </a:solidFill>
              </a:endParaRPr>
            </a:p>
          </p:txBody>
        </p:sp>
      </p:grpSp>
      <p:sp>
        <p:nvSpPr>
          <p:cNvPr id="87" name="Rectangle 86"/>
          <p:cNvSpPr/>
          <p:nvPr/>
        </p:nvSpPr>
        <p:spPr>
          <a:xfrm>
            <a:off x="1479918" y="1539598"/>
            <a:ext cx="2014189" cy="1321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University attendance </a:t>
            </a:r>
            <a:r>
              <a:rPr lang="mr-IN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–</a:t>
            </a:r>
            <a:endParaRPr lang="en-US" sz="135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Lato Regular"/>
            </a:endParaRPr>
          </a:p>
          <a:p>
            <a:pPr algn="ctr">
              <a:lnSpc>
                <a:spcPct val="150000"/>
              </a:lnSpc>
            </a:pPr>
            <a:r>
              <a:rPr lang="en-US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(25% higher among alumni in</a:t>
            </a:r>
          </a:p>
          <a:p>
            <a:pPr algn="ctr">
              <a:lnSpc>
                <a:spcPct val="150000"/>
              </a:lnSpc>
            </a:pPr>
            <a:r>
              <a:rPr lang="en-US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 </a:t>
            </a:r>
            <a:r>
              <a:rPr lang="en-US" sz="1350" dirty="0" err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Unistream</a:t>
            </a:r>
            <a:r>
              <a:rPr lang="en-US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 IZ|</a:t>
            </a:r>
            <a:endParaRPr lang="en-US" sz="1350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Lato Regular"/>
            </a:endParaRPr>
          </a:p>
        </p:txBody>
      </p:sp>
      <p:sp>
        <p:nvSpPr>
          <p:cNvPr id="88" name="Title 47"/>
          <p:cNvSpPr txBox="1">
            <a:spLocks/>
          </p:cNvSpPr>
          <p:nvPr/>
        </p:nvSpPr>
        <p:spPr>
          <a:xfrm>
            <a:off x="1308783" y="1622119"/>
            <a:ext cx="2321329" cy="6588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en-US" sz="4800" b="1" dirty="0">
              <a:solidFill>
                <a:schemeClr val="accent1">
                  <a:lumMod val="75000"/>
                </a:schemeClr>
              </a:solidFill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90" name="Title 20"/>
          <p:cNvSpPr txBox="1">
            <a:spLocks/>
          </p:cNvSpPr>
          <p:nvPr/>
        </p:nvSpPr>
        <p:spPr>
          <a:xfrm>
            <a:off x="5571952" y="1876752"/>
            <a:ext cx="1455375" cy="1038746"/>
          </a:xfrm>
          <a:prstGeom prst="rect">
            <a:avLst/>
          </a:prstGeom>
        </p:spPr>
        <p:txBody>
          <a:bodyPr vert="horz" wrap="square" lIns="91420" tIns="0" rIns="9142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Lato Regular"/>
              </a:rPr>
              <a:t>Linking companies (15 </a:t>
            </a:r>
            <a:r>
              <a:rPr lang="mr-IN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Lato Regular"/>
              </a:rPr>
              <a:t>–</a:t>
            </a:r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Lato Regular"/>
              </a:rPr>
              <a:t> 20 donors, mentors) and 3 universities</a:t>
            </a:r>
            <a:endParaRPr lang="en-US" sz="1350" dirty="0">
              <a:solidFill>
                <a:schemeClr val="accent1">
                  <a:lumMod val="75000"/>
                </a:schemeClr>
              </a:solidFill>
              <a:latin typeface="+mj-lt"/>
              <a:cs typeface="Lato Regular"/>
            </a:endParaRPr>
          </a:p>
        </p:txBody>
      </p:sp>
      <p:sp>
        <p:nvSpPr>
          <p:cNvPr id="95" name="Title 47"/>
          <p:cNvSpPr txBox="1">
            <a:spLocks/>
          </p:cNvSpPr>
          <p:nvPr/>
        </p:nvSpPr>
        <p:spPr>
          <a:xfrm>
            <a:off x="5526342" y="4165408"/>
            <a:ext cx="2683999" cy="143354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sk-SK" sz="1350" dirty="0">
                <a:solidFill>
                  <a:schemeClr val="accent1">
                    <a:lumMod val="75000"/>
                  </a:schemeClr>
                </a:solidFill>
                <a:cs typeface="Lato Regular"/>
              </a:rPr>
              <a:t>300 Roma with </a:t>
            </a:r>
            <a:endParaRPr lang="sk-SK" sz="1350" dirty="0" smtClean="0">
              <a:solidFill>
                <a:schemeClr val="accent1">
                  <a:lumMod val="75000"/>
                </a:schemeClr>
              </a:solidFill>
              <a:cs typeface="Lato Regular"/>
            </a:endParaRPr>
          </a:p>
          <a:p>
            <a:pPr algn="ctr">
              <a:lnSpc>
                <a:spcPct val="100000"/>
              </a:lnSpc>
            </a:pPr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cs typeface="Lato Regular"/>
              </a:rPr>
              <a:t>High Schools Leaving </a:t>
            </a:r>
            <a:r>
              <a:rPr lang="sk-SK" sz="1350" dirty="0">
                <a:solidFill>
                  <a:schemeClr val="accent1">
                    <a:lumMod val="75000"/>
                  </a:schemeClr>
                </a:solidFill>
                <a:cs typeface="Lato Regular"/>
              </a:rPr>
              <a:t>Certification </a:t>
            </a:r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cs typeface="Lato Regular"/>
              </a:rPr>
              <a:t>annually</a:t>
            </a:r>
          </a:p>
          <a:p>
            <a:pPr algn="ctr">
              <a:lnSpc>
                <a:spcPct val="100000"/>
              </a:lnSpc>
            </a:pPr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cs typeface="Lato Regular"/>
              </a:rPr>
              <a:t>(CVEK)</a:t>
            </a:r>
            <a:endParaRPr lang="sk-SK" sz="1350" dirty="0">
              <a:solidFill>
                <a:schemeClr val="accent1">
                  <a:lumMod val="75000"/>
                </a:schemeClr>
              </a:solidFill>
              <a:cs typeface="Lato Regular"/>
            </a:endParaRPr>
          </a:p>
          <a:p>
            <a:pPr algn="ctr">
              <a:lnSpc>
                <a:spcPct val="100000"/>
              </a:lnSpc>
            </a:pPr>
            <a:endParaRPr lang="sk-SK" sz="1350" dirty="0" smtClean="0">
              <a:solidFill>
                <a:schemeClr val="accent1">
                  <a:lumMod val="75000"/>
                </a:schemeClr>
              </a:solidFill>
              <a:cs typeface="Lato Regular"/>
            </a:endParaRPr>
          </a:p>
        </p:txBody>
      </p:sp>
      <p:sp>
        <p:nvSpPr>
          <p:cNvPr id="96" name="Freeform 57"/>
          <p:cNvSpPr>
            <a:spLocks noEditPoints="1"/>
          </p:cNvSpPr>
          <p:nvPr/>
        </p:nvSpPr>
        <p:spPr bwMode="auto">
          <a:xfrm>
            <a:off x="5955672" y="1385004"/>
            <a:ext cx="716798" cy="566522"/>
          </a:xfrm>
          <a:custGeom>
            <a:avLst/>
            <a:gdLst>
              <a:gd name="T0" fmla="*/ 41 w 228"/>
              <a:gd name="T1" fmla="*/ 93 h 180"/>
              <a:gd name="T2" fmla="*/ 74 w 228"/>
              <a:gd name="T3" fmla="*/ 131 h 180"/>
              <a:gd name="T4" fmla="*/ 86 w 228"/>
              <a:gd name="T5" fmla="*/ 128 h 180"/>
              <a:gd name="T6" fmla="*/ 75 w 228"/>
              <a:gd name="T7" fmla="*/ 93 h 180"/>
              <a:gd name="T8" fmla="*/ 116 w 228"/>
              <a:gd name="T9" fmla="*/ 115 h 180"/>
              <a:gd name="T10" fmla="*/ 123 w 228"/>
              <a:gd name="T11" fmla="*/ 93 h 180"/>
              <a:gd name="T12" fmla="*/ 163 w 228"/>
              <a:gd name="T13" fmla="*/ 86 h 180"/>
              <a:gd name="T14" fmla="*/ 123 w 228"/>
              <a:gd name="T15" fmla="*/ 56 h 180"/>
              <a:gd name="T16" fmla="*/ 164 w 228"/>
              <a:gd name="T17" fmla="*/ 86 h 180"/>
              <a:gd name="T18" fmla="*/ 165 w 228"/>
              <a:gd name="T19" fmla="*/ 48 h 180"/>
              <a:gd name="T20" fmla="*/ 187 w 228"/>
              <a:gd name="T21" fmla="*/ 49 h 180"/>
              <a:gd name="T22" fmla="*/ 120 w 228"/>
              <a:gd name="T23" fmla="*/ 0 h 180"/>
              <a:gd name="T24" fmla="*/ 45 w 228"/>
              <a:gd name="T25" fmla="*/ 139 h 180"/>
              <a:gd name="T26" fmla="*/ 177 w 228"/>
              <a:gd name="T27" fmla="*/ 35 h 180"/>
              <a:gd name="T28" fmla="*/ 148 w 228"/>
              <a:gd name="T29" fmla="*/ 16 h 180"/>
              <a:gd name="T30" fmla="*/ 123 w 228"/>
              <a:gd name="T31" fmla="*/ 11 h 180"/>
              <a:gd name="T32" fmla="*/ 156 w 228"/>
              <a:gd name="T33" fmla="*/ 44 h 180"/>
              <a:gd name="T34" fmla="*/ 123 w 228"/>
              <a:gd name="T35" fmla="*/ 11 h 180"/>
              <a:gd name="T36" fmla="*/ 75 w 228"/>
              <a:gd name="T37" fmla="*/ 86 h 180"/>
              <a:gd name="T38" fmla="*/ 116 w 228"/>
              <a:gd name="T39" fmla="*/ 56 h 180"/>
              <a:gd name="T40" fmla="*/ 108 w 228"/>
              <a:gd name="T41" fmla="*/ 12 h 180"/>
              <a:gd name="T42" fmla="*/ 116 w 228"/>
              <a:gd name="T43" fmla="*/ 48 h 180"/>
              <a:gd name="T44" fmla="*/ 108 w 228"/>
              <a:gd name="T45" fmla="*/ 12 h 180"/>
              <a:gd name="T46" fmla="*/ 76 w 228"/>
              <a:gd name="T47" fmla="*/ 41 h 180"/>
              <a:gd name="T48" fmla="*/ 91 w 228"/>
              <a:gd name="T49" fmla="*/ 16 h 180"/>
              <a:gd name="T50" fmla="*/ 74 w 228"/>
              <a:gd name="T51" fmla="*/ 48 h 180"/>
              <a:gd name="T52" fmla="*/ 41 w 228"/>
              <a:gd name="T53" fmla="*/ 86 h 180"/>
              <a:gd name="T54" fmla="*/ 199 w 228"/>
              <a:gd name="T55" fmla="*/ 106 h 180"/>
              <a:gd name="T56" fmla="*/ 181 w 228"/>
              <a:gd name="T57" fmla="*/ 139 h 180"/>
              <a:gd name="T58" fmla="*/ 167 w 228"/>
              <a:gd name="T59" fmla="*/ 126 h 180"/>
              <a:gd name="T60" fmla="*/ 156 w 228"/>
              <a:gd name="T61" fmla="*/ 136 h 180"/>
              <a:gd name="T62" fmla="*/ 123 w 228"/>
              <a:gd name="T63" fmla="*/ 169 h 180"/>
              <a:gd name="T64" fmla="*/ 116 w 228"/>
              <a:gd name="T65" fmla="*/ 148 h 180"/>
              <a:gd name="T66" fmla="*/ 108 w 228"/>
              <a:gd name="T67" fmla="*/ 168 h 180"/>
              <a:gd name="T68" fmla="*/ 87 w 228"/>
              <a:gd name="T69" fmla="*/ 158 h 180"/>
              <a:gd name="T70" fmla="*/ 82 w 228"/>
              <a:gd name="T71" fmla="*/ 159 h 180"/>
              <a:gd name="T72" fmla="*/ 120 w 228"/>
              <a:gd name="T73" fmla="*/ 180 h 180"/>
              <a:gd name="T74" fmla="*/ 205 w 228"/>
              <a:gd name="T75" fmla="*/ 106 h 180"/>
              <a:gd name="T76" fmla="*/ 148 w 228"/>
              <a:gd name="T77" fmla="*/ 163 h 180"/>
              <a:gd name="T78" fmla="*/ 177 w 228"/>
              <a:gd name="T79" fmla="*/ 144 h 180"/>
              <a:gd name="T80" fmla="*/ 228 w 228"/>
              <a:gd name="T81" fmla="*/ 75 h 180"/>
              <a:gd name="T82" fmla="*/ 198 w 228"/>
              <a:gd name="T83" fmla="*/ 97 h 180"/>
              <a:gd name="T84" fmla="*/ 26 w 228"/>
              <a:gd name="T85" fmla="*/ 157 h 180"/>
              <a:gd name="T86" fmla="*/ 31 w 228"/>
              <a:gd name="T87" fmla="*/ 148 h 180"/>
              <a:gd name="T88" fmla="*/ 183 w 228"/>
              <a:gd name="T89" fmla="*/ 81 h 180"/>
              <a:gd name="T90" fmla="*/ 205 w 228"/>
              <a:gd name="T91" fmla="*/ 52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28" h="180">
                <a:moveTo>
                  <a:pt x="57" y="137"/>
                </a:moveTo>
                <a:cubicBezTo>
                  <a:pt x="47" y="125"/>
                  <a:pt x="42" y="110"/>
                  <a:pt x="41" y="93"/>
                </a:cubicBezTo>
                <a:cubicBezTo>
                  <a:pt x="68" y="93"/>
                  <a:pt x="68" y="93"/>
                  <a:pt x="68" y="93"/>
                </a:cubicBezTo>
                <a:cubicBezTo>
                  <a:pt x="68" y="107"/>
                  <a:pt x="70" y="120"/>
                  <a:pt x="74" y="131"/>
                </a:cubicBezTo>
                <a:cubicBezTo>
                  <a:pt x="72" y="132"/>
                  <a:pt x="70" y="133"/>
                  <a:pt x="68" y="134"/>
                </a:cubicBezTo>
                <a:cubicBezTo>
                  <a:pt x="74" y="132"/>
                  <a:pt x="80" y="130"/>
                  <a:pt x="86" y="128"/>
                </a:cubicBezTo>
                <a:cubicBezTo>
                  <a:pt x="84" y="128"/>
                  <a:pt x="83" y="129"/>
                  <a:pt x="81" y="129"/>
                </a:cubicBezTo>
                <a:cubicBezTo>
                  <a:pt x="78" y="119"/>
                  <a:pt x="75" y="106"/>
                  <a:pt x="75" y="93"/>
                </a:cubicBezTo>
                <a:cubicBezTo>
                  <a:pt x="116" y="93"/>
                  <a:pt x="116" y="93"/>
                  <a:pt x="116" y="93"/>
                </a:cubicBezTo>
                <a:cubicBezTo>
                  <a:pt x="116" y="115"/>
                  <a:pt x="116" y="115"/>
                  <a:pt x="116" y="115"/>
                </a:cubicBezTo>
                <a:cubicBezTo>
                  <a:pt x="119" y="114"/>
                  <a:pt x="121" y="113"/>
                  <a:pt x="123" y="112"/>
                </a:cubicBezTo>
                <a:cubicBezTo>
                  <a:pt x="123" y="93"/>
                  <a:pt x="123" y="93"/>
                  <a:pt x="123" y="93"/>
                </a:cubicBezTo>
                <a:cubicBezTo>
                  <a:pt x="153" y="93"/>
                  <a:pt x="153" y="93"/>
                  <a:pt x="153" y="93"/>
                </a:cubicBezTo>
                <a:cubicBezTo>
                  <a:pt x="157" y="91"/>
                  <a:pt x="160" y="89"/>
                  <a:pt x="163" y="86"/>
                </a:cubicBezTo>
                <a:cubicBezTo>
                  <a:pt x="123" y="86"/>
                  <a:pt x="123" y="86"/>
                  <a:pt x="123" y="86"/>
                </a:cubicBezTo>
                <a:cubicBezTo>
                  <a:pt x="123" y="56"/>
                  <a:pt x="123" y="56"/>
                  <a:pt x="123" y="56"/>
                </a:cubicBezTo>
                <a:cubicBezTo>
                  <a:pt x="136" y="55"/>
                  <a:pt x="148" y="54"/>
                  <a:pt x="159" y="50"/>
                </a:cubicBezTo>
                <a:cubicBezTo>
                  <a:pt x="162" y="61"/>
                  <a:pt x="164" y="73"/>
                  <a:pt x="164" y="86"/>
                </a:cubicBezTo>
                <a:cubicBezTo>
                  <a:pt x="167" y="84"/>
                  <a:pt x="169" y="82"/>
                  <a:pt x="171" y="80"/>
                </a:cubicBezTo>
                <a:cubicBezTo>
                  <a:pt x="170" y="69"/>
                  <a:pt x="168" y="58"/>
                  <a:pt x="165" y="48"/>
                </a:cubicBezTo>
                <a:cubicBezTo>
                  <a:pt x="171" y="46"/>
                  <a:pt x="177" y="44"/>
                  <a:pt x="181" y="41"/>
                </a:cubicBezTo>
                <a:cubicBezTo>
                  <a:pt x="184" y="44"/>
                  <a:pt x="185" y="46"/>
                  <a:pt x="187" y="49"/>
                </a:cubicBezTo>
                <a:cubicBezTo>
                  <a:pt x="190" y="47"/>
                  <a:pt x="194" y="46"/>
                  <a:pt x="197" y="45"/>
                </a:cubicBezTo>
                <a:cubicBezTo>
                  <a:pt x="182" y="18"/>
                  <a:pt x="153" y="0"/>
                  <a:pt x="120" y="0"/>
                </a:cubicBezTo>
                <a:cubicBezTo>
                  <a:pt x="70" y="0"/>
                  <a:pt x="30" y="40"/>
                  <a:pt x="30" y="90"/>
                </a:cubicBezTo>
                <a:cubicBezTo>
                  <a:pt x="30" y="108"/>
                  <a:pt x="35" y="125"/>
                  <a:pt x="45" y="139"/>
                </a:cubicBezTo>
                <a:cubicBezTo>
                  <a:pt x="49" y="139"/>
                  <a:pt x="52" y="138"/>
                  <a:pt x="57" y="137"/>
                </a:cubicBezTo>
                <a:close/>
                <a:moveTo>
                  <a:pt x="177" y="35"/>
                </a:moveTo>
                <a:cubicBezTo>
                  <a:pt x="172" y="38"/>
                  <a:pt x="168" y="40"/>
                  <a:pt x="163" y="41"/>
                </a:cubicBezTo>
                <a:cubicBezTo>
                  <a:pt x="159" y="31"/>
                  <a:pt x="154" y="23"/>
                  <a:pt x="148" y="16"/>
                </a:cubicBezTo>
                <a:cubicBezTo>
                  <a:pt x="159" y="20"/>
                  <a:pt x="169" y="27"/>
                  <a:pt x="177" y="35"/>
                </a:cubicBezTo>
                <a:close/>
                <a:moveTo>
                  <a:pt x="123" y="11"/>
                </a:moveTo>
                <a:cubicBezTo>
                  <a:pt x="126" y="11"/>
                  <a:pt x="128" y="11"/>
                  <a:pt x="131" y="12"/>
                </a:cubicBezTo>
                <a:cubicBezTo>
                  <a:pt x="141" y="17"/>
                  <a:pt x="150" y="28"/>
                  <a:pt x="156" y="44"/>
                </a:cubicBezTo>
                <a:cubicBezTo>
                  <a:pt x="146" y="46"/>
                  <a:pt x="135" y="48"/>
                  <a:pt x="123" y="48"/>
                </a:cubicBezTo>
                <a:lnTo>
                  <a:pt x="123" y="11"/>
                </a:lnTo>
                <a:close/>
                <a:moveTo>
                  <a:pt x="116" y="86"/>
                </a:moveTo>
                <a:cubicBezTo>
                  <a:pt x="75" y="86"/>
                  <a:pt x="75" y="86"/>
                  <a:pt x="75" y="86"/>
                </a:cubicBezTo>
                <a:cubicBezTo>
                  <a:pt x="75" y="73"/>
                  <a:pt x="78" y="61"/>
                  <a:pt x="81" y="50"/>
                </a:cubicBezTo>
                <a:cubicBezTo>
                  <a:pt x="92" y="54"/>
                  <a:pt x="104" y="55"/>
                  <a:pt x="116" y="56"/>
                </a:cubicBezTo>
                <a:lnTo>
                  <a:pt x="116" y="86"/>
                </a:lnTo>
                <a:close/>
                <a:moveTo>
                  <a:pt x="108" y="12"/>
                </a:moveTo>
                <a:cubicBezTo>
                  <a:pt x="111" y="11"/>
                  <a:pt x="113" y="11"/>
                  <a:pt x="116" y="11"/>
                </a:cubicBezTo>
                <a:cubicBezTo>
                  <a:pt x="116" y="48"/>
                  <a:pt x="116" y="48"/>
                  <a:pt x="116" y="48"/>
                </a:cubicBezTo>
                <a:cubicBezTo>
                  <a:pt x="104" y="48"/>
                  <a:pt x="93" y="46"/>
                  <a:pt x="83" y="44"/>
                </a:cubicBezTo>
                <a:cubicBezTo>
                  <a:pt x="89" y="28"/>
                  <a:pt x="98" y="17"/>
                  <a:pt x="108" y="12"/>
                </a:cubicBezTo>
                <a:close/>
                <a:moveTo>
                  <a:pt x="91" y="16"/>
                </a:moveTo>
                <a:cubicBezTo>
                  <a:pt x="85" y="23"/>
                  <a:pt x="80" y="31"/>
                  <a:pt x="76" y="41"/>
                </a:cubicBezTo>
                <a:cubicBezTo>
                  <a:pt x="72" y="40"/>
                  <a:pt x="67" y="38"/>
                  <a:pt x="63" y="35"/>
                </a:cubicBezTo>
                <a:cubicBezTo>
                  <a:pt x="71" y="27"/>
                  <a:pt x="80" y="20"/>
                  <a:pt x="91" y="16"/>
                </a:cubicBezTo>
                <a:close/>
                <a:moveTo>
                  <a:pt x="58" y="41"/>
                </a:moveTo>
                <a:cubicBezTo>
                  <a:pt x="63" y="44"/>
                  <a:pt x="68" y="46"/>
                  <a:pt x="74" y="48"/>
                </a:cubicBezTo>
                <a:cubicBezTo>
                  <a:pt x="70" y="60"/>
                  <a:pt x="68" y="73"/>
                  <a:pt x="68" y="86"/>
                </a:cubicBezTo>
                <a:cubicBezTo>
                  <a:pt x="41" y="86"/>
                  <a:pt x="41" y="86"/>
                  <a:pt x="41" y="86"/>
                </a:cubicBezTo>
                <a:cubicBezTo>
                  <a:pt x="42" y="69"/>
                  <a:pt x="48" y="53"/>
                  <a:pt x="58" y="41"/>
                </a:cubicBezTo>
                <a:close/>
                <a:moveTo>
                  <a:pt x="199" y="106"/>
                </a:moveTo>
                <a:cubicBezTo>
                  <a:pt x="198" y="106"/>
                  <a:pt x="197" y="107"/>
                  <a:pt x="196" y="108"/>
                </a:cubicBezTo>
                <a:cubicBezTo>
                  <a:pt x="194" y="119"/>
                  <a:pt x="189" y="130"/>
                  <a:pt x="181" y="139"/>
                </a:cubicBezTo>
                <a:cubicBezTo>
                  <a:pt x="177" y="136"/>
                  <a:pt x="171" y="134"/>
                  <a:pt x="165" y="131"/>
                </a:cubicBezTo>
                <a:cubicBezTo>
                  <a:pt x="166" y="130"/>
                  <a:pt x="166" y="128"/>
                  <a:pt x="167" y="126"/>
                </a:cubicBezTo>
                <a:cubicBezTo>
                  <a:pt x="161" y="129"/>
                  <a:pt x="156" y="132"/>
                  <a:pt x="150" y="135"/>
                </a:cubicBezTo>
                <a:cubicBezTo>
                  <a:pt x="152" y="135"/>
                  <a:pt x="154" y="136"/>
                  <a:pt x="156" y="136"/>
                </a:cubicBezTo>
                <a:cubicBezTo>
                  <a:pt x="150" y="152"/>
                  <a:pt x="141" y="163"/>
                  <a:pt x="131" y="168"/>
                </a:cubicBezTo>
                <a:cubicBezTo>
                  <a:pt x="128" y="168"/>
                  <a:pt x="126" y="169"/>
                  <a:pt x="123" y="169"/>
                </a:cubicBezTo>
                <a:cubicBezTo>
                  <a:pt x="123" y="146"/>
                  <a:pt x="123" y="146"/>
                  <a:pt x="123" y="146"/>
                </a:cubicBezTo>
                <a:cubicBezTo>
                  <a:pt x="121" y="147"/>
                  <a:pt x="118" y="147"/>
                  <a:pt x="116" y="148"/>
                </a:cubicBezTo>
                <a:cubicBezTo>
                  <a:pt x="116" y="169"/>
                  <a:pt x="116" y="169"/>
                  <a:pt x="116" y="169"/>
                </a:cubicBezTo>
                <a:cubicBezTo>
                  <a:pt x="113" y="169"/>
                  <a:pt x="111" y="168"/>
                  <a:pt x="108" y="168"/>
                </a:cubicBezTo>
                <a:cubicBezTo>
                  <a:pt x="103" y="165"/>
                  <a:pt x="98" y="161"/>
                  <a:pt x="94" y="156"/>
                </a:cubicBezTo>
                <a:cubicBezTo>
                  <a:pt x="91" y="156"/>
                  <a:pt x="89" y="157"/>
                  <a:pt x="87" y="158"/>
                </a:cubicBezTo>
                <a:cubicBezTo>
                  <a:pt x="88" y="160"/>
                  <a:pt x="90" y="162"/>
                  <a:pt x="91" y="163"/>
                </a:cubicBezTo>
                <a:cubicBezTo>
                  <a:pt x="88" y="162"/>
                  <a:pt x="85" y="161"/>
                  <a:pt x="82" y="159"/>
                </a:cubicBezTo>
                <a:cubicBezTo>
                  <a:pt x="77" y="160"/>
                  <a:pt x="72" y="161"/>
                  <a:pt x="67" y="162"/>
                </a:cubicBezTo>
                <a:cubicBezTo>
                  <a:pt x="82" y="173"/>
                  <a:pt x="100" y="180"/>
                  <a:pt x="120" y="180"/>
                </a:cubicBezTo>
                <a:cubicBezTo>
                  <a:pt x="164" y="180"/>
                  <a:pt x="200" y="148"/>
                  <a:pt x="208" y="106"/>
                </a:cubicBezTo>
                <a:cubicBezTo>
                  <a:pt x="207" y="106"/>
                  <a:pt x="206" y="106"/>
                  <a:pt x="205" y="106"/>
                </a:cubicBezTo>
                <a:cubicBezTo>
                  <a:pt x="203" y="106"/>
                  <a:pt x="201" y="106"/>
                  <a:pt x="199" y="106"/>
                </a:cubicBezTo>
                <a:close/>
                <a:moveTo>
                  <a:pt x="148" y="163"/>
                </a:moveTo>
                <a:cubicBezTo>
                  <a:pt x="154" y="157"/>
                  <a:pt x="159" y="148"/>
                  <a:pt x="163" y="138"/>
                </a:cubicBezTo>
                <a:cubicBezTo>
                  <a:pt x="168" y="140"/>
                  <a:pt x="172" y="142"/>
                  <a:pt x="177" y="144"/>
                </a:cubicBezTo>
                <a:cubicBezTo>
                  <a:pt x="169" y="153"/>
                  <a:pt x="159" y="159"/>
                  <a:pt x="148" y="163"/>
                </a:cubicBezTo>
                <a:close/>
                <a:moveTo>
                  <a:pt x="228" y="75"/>
                </a:moveTo>
                <a:cubicBezTo>
                  <a:pt x="228" y="88"/>
                  <a:pt x="218" y="98"/>
                  <a:pt x="205" y="98"/>
                </a:cubicBezTo>
                <a:cubicBezTo>
                  <a:pt x="202" y="98"/>
                  <a:pt x="200" y="98"/>
                  <a:pt x="198" y="97"/>
                </a:cubicBezTo>
                <a:cubicBezTo>
                  <a:pt x="182" y="109"/>
                  <a:pt x="162" y="121"/>
                  <a:pt x="138" y="131"/>
                </a:cubicBezTo>
                <a:cubicBezTo>
                  <a:pt x="88" y="153"/>
                  <a:pt x="41" y="161"/>
                  <a:pt x="26" y="157"/>
                </a:cubicBezTo>
                <a:cubicBezTo>
                  <a:pt x="0" y="151"/>
                  <a:pt x="31" y="122"/>
                  <a:pt x="31" y="122"/>
                </a:cubicBezTo>
                <a:cubicBezTo>
                  <a:pt x="31" y="122"/>
                  <a:pt x="15" y="148"/>
                  <a:pt x="31" y="148"/>
                </a:cubicBezTo>
                <a:cubicBezTo>
                  <a:pt x="55" y="149"/>
                  <a:pt x="103" y="132"/>
                  <a:pt x="131" y="117"/>
                </a:cubicBezTo>
                <a:cubicBezTo>
                  <a:pt x="153" y="104"/>
                  <a:pt x="170" y="92"/>
                  <a:pt x="183" y="81"/>
                </a:cubicBezTo>
                <a:cubicBezTo>
                  <a:pt x="182" y="79"/>
                  <a:pt x="182" y="77"/>
                  <a:pt x="182" y="75"/>
                </a:cubicBezTo>
                <a:cubicBezTo>
                  <a:pt x="182" y="62"/>
                  <a:pt x="192" y="52"/>
                  <a:pt x="205" y="52"/>
                </a:cubicBezTo>
                <a:cubicBezTo>
                  <a:pt x="218" y="52"/>
                  <a:pt x="228" y="62"/>
                  <a:pt x="228" y="7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97" name="Rectangle 96"/>
          <p:cNvSpPr/>
          <p:nvPr/>
        </p:nvSpPr>
        <p:spPr>
          <a:xfrm>
            <a:off x="1061273" y="4715370"/>
            <a:ext cx="22842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135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20 Unistream alumni </a:t>
            </a:r>
            <a:endParaRPr lang="sk-SK" sz="135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Lato Regular"/>
            </a:endParaRPr>
          </a:p>
          <a:p>
            <a:pPr algn="ctr"/>
            <a:r>
              <a:rPr lang="sk-SK" sz="135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by </a:t>
            </a:r>
            <a:r>
              <a:rPr lang="sk-SK" sz="135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Lato Regular"/>
              </a:rPr>
              <a:t>2022</a:t>
            </a:r>
          </a:p>
        </p:txBody>
      </p:sp>
      <p:sp>
        <p:nvSpPr>
          <p:cNvPr id="99" name="Freeform 47"/>
          <p:cNvSpPr>
            <a:spLocks noEditPoints="1"/>
          </p:cNvSpPr>
          <p:nvPr/>
        </p:nvSpPr>
        <p:spPr bwMode="auto">
          <a:xfrm>
            <a:off x="1937778" y="4152616"/>
            <a:ext cx="473428" cy="505061"/>
          </a:xfrm>
          <a:custGeom>
            <a:avLst/>
            <a:gdLst>
              <a:gd name="T0" fmla="*/ 34 w 190"/>
              <a:gd name="T1" fmla="*/ 145 h 202"/>
              <a:gd name="T2" fmla="*/ 78 w 190"/>
              <a:gd name="T3" fmla="*/ 30 h 202"/>
              <a:gd name="T4" fmla="*/ 181 w 190"/>
              <a:gd name="T5" fmla="*/ 60 h 202"/>
              <a:gd name="T6" fmla="*/ 127 w 190"/>
              <a:gd name="T7" fmla="*/ 109 h 202"/>
              <a:gd name="T8" fmla="*/ 69 w 190"/>
              <a:gd name="T9" fmla="*/ 39 h 202"/>
              <a:gd name="T10" fmla="*/ 78 w 190"/>
              <a:gd name="T11" fmla="*/ 47 h 202"/>
              <a:gd name="T12" fmla="*/ 127 w 190"/>
              <a:gd name="T13" fmla="*/ 103 h 202"/>
              <a:gd name="T14" fmla="*/ 173 w 190"/>
              <a:gd name="T15" fmla="*/ 75 h 202"/>
              <a:gd name="T16" fmla="*/ 177 w 190"/>
              <a:gd name="T17" fmla="*/ 65 h 202"/>
              <a:gd name="T18" fmla="*/ 175 w 190"/>
              <a:gd name="T19" fmla="*/ 69 h 202"/>
              <a:gd name="T20" fmla="*/ 78 w 190"/>
              <a:gd name="T21" fmla="*/ 44 h 202"/>
              <a:gd name="T22" fmla="*/ 79 w 190"/>
              <a:gd name="T23" fmla="*/ 36 h 202"/>
              <a:gd name="T24" fmla="*/ 76 w 190"/>
              <a:gd name="T25" fmla="*/ 46 h 202"/>
              <a:gd name="T26" fmla="*/ 96 w 190"/>
              <a:gd name="T27" fmla="*/ 64 h 202"/>
              <a:gd name="T28" fmla="*/ 143 w 190"/>
              <a:gd name="T29" fmla="*/ 187 h 202"/>
              <a:gd name="T30" fmla="*/ 190 w 190"/>
              <a:gd name="T31" fmla="*/ 185 h 202"/>
              <a:gd name="T32" fmla="*/ 121 w 190"/>
              <a:gd name="T33" fmla="*/ 197 h 202"/>
              <a:gd name="T34" fmla="*/ 93 w 190"/>
              <a:gd name="T35" fmla="*/ 173 h 202"/>
              <a:gd name="T36" fmla="*/ 87 w 190"/>
              <a:gd name="T37" fmla="*/ 150 h 202"/>
              <a:gd name="T38" fmla="*/ 127 w 190"/>
              <a:gd name="T39" fmla="*/ 113 h 202"/>
              <a:gd name="T40" fmla="*/ 189 w 190"/>
              <a:gd name="T41" fmla="*/ 142 h 202"/>
              <a:gd name="T42" fmla="*/ 190 w 190"/>
              <a:gd name="T43" fmla="*/ 185 h 202"/>
              <a:gd name="T44" fmla="*/ 179 w 190"/>
              <a:gd name="T45" fmla="*/ 139 h 202"/>
              <a:gd name="T46" fmla="*/ 180 w 190"/>
              <a:gd name="T47" fmla="*/ 143 h 202"/>
              <a:gd name="T48" fmla="*/ 92 w 190"/>
              <a:gd name="T49" fmla="*/ 159 h 202"/>
              <a:gd name="T50" fmla="*/ 89 w 190"/>
              <a:gd name="T51" fmla="*/ 160 h 202"/>
              <a:gd name="T52" fmla="*/ 94 w 190"/>
              <a:gd name="T53" fmla="*/ 164 h 202"/>
              <a:gd name="T54" fmla="*/ 136 w 190"/>
              <a:gd name="T55" fmla="*/ 194 h 202"/>
              <a:gd name="T56" fmla="*/ 179 w 190"/>
              <a:gd name="T57" fmla="*/ 148 h 202"/>
              <a:gd name="T58" fmla="*/ 183 w 190"/>
              <a:gd name="T59" fmla="*/ 143 h 202"/>
              <a:gd name="T60" fmla="*/ 52 w 190"/>
              <a:gd name="T61" fmla="*/ 165 h 202"/>
              <a:gd name="T62" fmla="*/ 12 w 190"/>
              <a:gd name="T63" fmla="*/ 140 h 202"/>
              <a:gd name="T64" fmla="*/ 7 w 190"/>
              <a:gd name="T65" fmla="*/ 137 h 202"/>
              <a:gd name="T66" fmla="*/ 8 w 190"/>
              <a:gd name="T67" fmla="*/ 132 h 202"/>
              <a:gd name="T68" fmla="*/ 11 w 190"/>
              <a:gd name="T69" fmla="*/ 139 h 202"/>
              <a:gd name="T70" fmla="*/ 95 w 190"/>
              <a:gd name="T71" fmla="*/ 109 h 202"/>
              <a:gd name="T72" fmla="*/ 98 w 190"/>
              <a:gd name="T73" fmla="*/ 109 h 202"/>
              <a:gd name="T74" fmla="*/ 95 w 190"/>
              <a:gd name="T75" fmla="*/ 115 h 202"/>
              <a:gd name="T76" fmla="*/ 104 w 190"/>
              <a:gd name="T77" fmla="*/ 109 h 202"/>
              <a:gd name="T78" fmla="*/ 52 w 190"/>
              <a:gd name="T79" fmla="*/ 73 h 202"/>
              <a:gd name="T80" fmla="*/ 2 w 190"/>
              <a:gd name="T81" fmla="*/ 129 h 202"/>
              <a:gd name="T82" fmla="*/ 52 w 190"/>
              <a:gd name="T83" fmla="*/ 171 h 202"/>
              <a:gd name="T84" fmla="*/ 79 w 190"/>
              <a:gd name="T85" fmla="*/ 162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90" h="202">
                <a:moveTo>
                  <a:pt x="80" y="130"/>
                </a:moveTo>
                <a:cubicBezTo>
                  <a:pt x="83" y="141"/>
                  <a:pt x="76" y="153"/>
                  <a:pt x="63" y="157"/>
                </a:cubicBezTo>
                <a:cubicBezTo>
                  <a:pt x="50" y="161"/>
                  <a:pt x="37" y="155"/>
                  <a:pt x="34" y="145"/>
                </a:cubicBezTo>
                <a:lnTo>
                  <a:pt x="80" y="130"/>
                </a:lnTo>
                <a:close/>
                <a:moveTo>
                  <a:pt x="69" y="39"/>
                </a:moveTo>
                <a:cubicBezTo>
                  <a:pt x="70" y="34"/>
                  <a:pt x="74" y="30"/>
                  <a:pt x="78" y="30"/>
                </a:cubicBezTo>
                <a:cubicBezTo>
                  <a:pt x="88" y="12"/>
                  <a:pt x="106" y="0"/>
                  <a:pt x="126" y="0"/>
                </a:cubicBezTo>
                <a:cubicBezTo>
                  <a:pt x="132" y="0"/>
                  <a:pt x="137" y="1"/>
                  <a:pt x="142" y="3"/>
                </a:cubicBezTo>
                <a:cubicBezTo>
                  <a:pt x="167" y="10"/>
                  <a:pt x="183" y="34"/>
                  <a:pt x="181" y="60"/>
                </a:cubicBezTo>
                <a:cubicBezTo>
                  <a:pt x="184" y="62"/>
                  <a:pt x="185" y="67"/>
                  <a:pt x="184" y="72"/>
                </a:cubicBezTo>
                <a:cubicBezTo>
                  <a:pt x="182" y="78"/>
                  <a:pt x="178" y="81"/>
                  <a:pt x="174" y="81"/>
                </a:cubicBezTo>
                <a:cubicBezTo>
                  <a:pt x="164" y="98"/>
                  <a:pt x="146" y="109"/>
                  <a:pt x="127" y="109"/>
                </a:cubicBezTo>
                <a:cubicBezTo>
                  <a:pt x="121" y="109"/>
                  <a:pt x="116" y="108"/>
                  <a:pt x="111" y="107"/>
                </a:cubicBezTo>
                <a:cubicBezTo>
                  <a:pt x="87" y="100"/>
                  <a:pt x="71" y="77"/>
                  <a:pt x="72" y="51"/>
                </a:cubicBezTo>
                <a:cubicBezTo>
                  <a:pt x="69" y="49"/>
                  <a:pt x="67" y="44"/>
                  <a:pt x="69" y="39"/>
                </a:cubicBezTo>
                <a:close/>
                <a:moveTo>
                  <a:pt x="76" y="46"/>
                </a:moveTo>
                <a:cubicBezTo>
                  <a:pt x="76" y="46"/>
                  <a:pt x="76" y="46"/>
                  <a:pt x="76" y="46"/>
                </a:cubicBezTo>
                <a:cubicBezTo>
                  <a:pt x="77" y="46"/>
                  <a:pt x="78" y="46"/>
                  <a:pt x="78" y="47"/>
                </a:cubicBezTo>
                <a:cubicBezTo>
                  <a:pt x="78" y="47"/>
                  <a:pt x="79" y="48"/>
                  <a:pt x="79" y="49"/>
                </a:cubicBezTo>
                <a:cubicBezTo>
                  <a:pt x="76" y="72"/>
                  <a:pt x="90" y="94"/>
                  <a:pt x="113" y="101"/>
                </a:cubicBezTo>
                <a:cubicBezTo>
                  <a:pt x="117" y="102"/>
                  <a:pt x="122" y="103"/>
                  <a:pt x="127" y="103"/>
                </a:cubicBezTo>
                <a:cubicBezTo>
                  <a:pt x="145" y="103"/>
                  <a:pt x="162" y="92"/>
                  <a:pt x="170" y="75"/>
                </a:cubicBezTo>
                <a:cubicBezTo>
                  <a:pt x="170" y="75"/>
                  <a:pt x="171" y="74"/>
                  <a:pt x="171" y="74"/>
                </a:cubicBezTo>
                <a:cubicBezTo>
                  <a:pt x="172" y="74"/>
                  <a:pt x="173" y="74"/>
                  <a:pt x="173" y="75"/>
                </a:cubicBezTo>
                <a:cubicBezTo>
                  <a:pt x="173" y="75"/>
                  <a:pt x="174" y="75"/>
                  <a:pt x="174" y="75"/>
                </a:cubicBezTo>
                <a:cubicBezTo>
                  <a:pt x="175" y="75"/>
                  <a:pt x="177" y="73"/>
                  <a:pt x="178" y="71"/>
                </a:cubicBezTo>
                <a:cubicBezTo>
                  <a:pt x="179" y="68"/>
                  <a:pt x="178" y="65"/>
                  <a:pt x="177" y="65"/>
                </a:cubicBezTo>
                <a:cubicBezTo>
                  <a:pt x="177" y="65"/>
                  <a:pt x="176" y="65"/>
                  <a:pt x="176" y="65"/>
                </a:cubicBezTo>
                <a:cubicBezTo>
                  <a:pt x="176" y="65"/>
                  <a:pt x="176" y="65"/>
                  <a:pt x="176" y="65"/>
                </a:cubicBezTo>
                <a:cubicBezTo>
                  <a:pt x="175" y="66"/>
                  <a:pt x="175" y="67"/>
                  <a:pt x="175" y="69"/>
                </a:cubicBezTo>
                <a:cubicBezTo>
                  <a:pt x="174" y="70"/>
                  <a:pt x="174" y="71"/>
                  <a:pt x="174" y="72"/>
                </a:cubicBezTo>
                <a:cubicBezTo>
                  <a:pt x="155" y="63"/>
                  <a:pt x="141" y="46"/>
                  <a:pt x="135" y="27"/>
                </a:cubicBezTo>
                <a:cubicBezTo>
                  <a:pt x="119" y="40"/>
                  <a:pt x="99" y="46"/>
                  <a:pt x="78" y="44"/>
                </a:cubicBezTo>
                <a:cubicBezTo>
                  <a:pt x="78" y="43"/>
                  <a:pt x="78" y="42"/>
                  <a:pt x="79" y="41"/>
                </a:cubicBezTo>
                <a:cubicBezTo>
                  <a:pt x="79" y="39"/>
                  <a:pt x="79" y="38"/>
                  <a:pt x="80" y="37"/>
                </a:cubicBezTo>
                <a:cubicBezTo>
                  <a:pt x="80" y="36"/>
                  <a:pt x="79" y="36"/>
                  <a:pt x="79" y="36"/>
                </a:cubicBezTo>
                <a:cubicBezTo>
                  <a:pt x="79" y="36"/>
                  <a:pt x="79" y="36"/>
                  <a:pt x="79" y="36"/>
                </a:cubicBezTo>
                <a:cubicBezTo>
                  <a:pt x="77" y="36"/>
                  <a:pt x="76" y="38"/>
                  <a:pt x="75" y="40"/>
                </a:cubicBezTo>
                <a:cubicBezTo>
                  <a:pt x="74" y="43"/>
                  <a:pt x="75" y="46"/>
                  <a:pt x="76" y="46"/>
                </a:cubicBezTo>
                <a:close/>
                <a:moveTo>
                  <a:pt x="115" y="94"/>
                </a:moveTo>
                <a:cubicBezTo>
                  <a:pt x="130" y="98"/>
                  <a:pt x="144" y="91"/>
                  <a:pt x="147" y="79"/>
                </a:cubicBezTo>
                <a:cubicBezTo>
                  <a:pt x="96" y="64"/>
                  <a:pt x="96" y="64"/>
                  <a:pt x="96" y="64"/>
                </a:cubicBezTo>
                <a:cubicBezTo>
                  <a:pt x="92" y="76"/>
                  <a:pt x="101" y="89"/>
                  <a:pt x="115" y="94"/>
                </a:cubicBezTo>
                <a:close/>
                <a:moveTo>
                  <a:pt x="115" y="171"/>
                </a:moveTo>
                <a:cubicBezTo>
                  <a:pt x="117" y="182"/>
                  <a:pt x="130" y="189"/>
                  <a:pt x="143" y="187"/>
                </a:cubicBezTo>
                <a:cubicBezTo>
                  <a:pt x="156" y="184"/>
                  <a:pt x="165" y="173"/>
                  <a:pt x="163" y="162"/>
                </a:cubicBezTo>
                <a:lnTo>
                  <a:pt x="115" y="171"/>
                </a:lnTo>
                <a:close/>
                <a:moveTo>
                  <a:pt x="190" y="185"/>
                </a:moveTo>
                <a:cubicBezTo>
                  <a:pt x="167" y="189"/>
                  <a:pt x="167" y="189"/>
                  <a:pt x="167" y="189"/>
                </a:cubicBezTo>
                <a:cubicBezTo>
                  <a:pt x="160" y="194"/>
                  <a:pt x="153" y="197"/>
                  <a:pt x="145" y="199"/>
                </a:cubicBezTo>
                <a:cubicBezTo>
                  <a:pt x="137" y="200"/>
                  <a:pt x="129" y="200"/>
                  <a:pt x="121" y="197"/>
                </a:cubicBezTo>
                <a:cubicBezTo>
                  <a:pt x="98" y="202"/>
                  <a:pt x="98" y="202"/>
                  <a:pt x="98" y="202"/>
                </a:cubicBezTo>
                <a:cubicBezTo>
                  <a:pt x="98" y="200"/>
                  <a:pt x="98" y="200"/>
                  <a:pt x="98" y="200"/>
                </a:cubicBezTo>
                <a:cubicBezTo>
                  <a:pt x="98" y="200"/>
                  <a:pt x="97" y="198"/>
                  <a:pt x="93" y="173"/>
                </a:cubicBezTo>
                <a:cubicBezTo>
                  <a:pt x="92" y="172"/>
                  <a:pt x="92" y="171"/>
                  <a:pt x="91" y="171"/>
                </a:cubicBezTo>
                <a:cubicBezTo>
                  <a:pt x="88" y="170"/>
                  <a:pt x="84" y="166"/>
                  <a:pt x="83" y="161"/>
                </a:cubicBezTo>
                <a:cubicBezTo>
                  <a:pt x="83" y="157"/>
                  <a:pt x="84" y="152"/>
                  <a:pt x="87" y="150"/>
                </a:cubicBezTo>
                <a:cubicBezTo>
                  <a:pt x="87" y="134"/>
                  <a:pt x="96" y="119"/>
                  <a:pt x="109" y="110"/>
                </a:cubicBezTo>
                <a:cubicBezTo>
                  <a:pt x="109" y="111"/>
                  <a:pt x="110" y="111"/>
                  <a:pt x="110" y="111"/>
                </a:cubicBezTo>
                <a:cubicBezTo>
                  <a:pt x="115" y="112"/>
                  <a:pt x="121" y="113"/>
                  <a:pt x="127" y="113"/>
                </a:cubicBezTo>
                <a:cubicBezTo>
                  <a:pt x="136" y="113"/>
                  <a:pt x="146" y="110"/>
                  <a:pt x="155" y="106"/>
                </a:cubicBezTo>
                <a:cubicBezTo>
                  <a:pt x="167" y="111"/>
                  <a:pt x="176" y="120"/>
                  <a:pt x="181" y="133"/>
                </a:cubicBezTo>
                <a:cubicBezTo>
                  <a:pt x="185" y="133"/>
                  <a:pt x="188" y="137"/>
                  <a:pt x="189" y="142"/>
                </a:cubicBezTo>
                <a:cubicBezTo>
                  <a:pt x="190" y="147"/>
                  <a:pt x="188" y="151"/>
                  <a:pt x="185" y="153"/>
                </a:cubicBezTo>
                <a:cubicBezTo>
                  <a:pt x="185" y="154"/>
                  <a:pt x="185" y="155"/>
                  <a:pt x="185" y="156"/>
                </a:cubicBezTo>
                <a:lnTo>
                  <a:pt x="190" y="185"/>
                </a:lnTo>
                <a:close/>
                <a:moveTo>
                  <a:pt x="183" y="143"/>
                </a:moveTo>
                <a:cubicBezTo>
                  <a:pt x="183" y="140"/>
                  <a:pt x="181" y="139"/>
                  <a:pt x="180" y="139"/>
                </a:cubicBezTo>
                <a:cubicBezTo>
                  <a:pt x="180" y="139"/>
                  <a:pt x="180" y="139"/>
                  <a:pt x="179" y="139"/>
                </a:cubicBezTo>
                <a:cubicBezTo>
                  <a:pt x="179" y="139"/>
                  <a:pt x="179" y="139"/>
                  <a:pt x="179" y="139"/>
                </a:cubicBezTo>
                <a:cubicBezTo>
                  <a:pt x="180" y="140"/>
                  <a:pt x="180" y="141"/>
                  <a:pt x="180" y="143"/>
                </a:cubicBezTo>
                <a:cubicBezTo>
                  <a:pt x="180" y="143"/>
                  <a:pt x="180" y="143"/>
                  <a:pt x="180" y="143"/>
                </a:cubicBezTo>
                <a:cubicBezTo>
                  <a:pt x="166" y="141"/>
                  <a:pt x="153" y="134"/>
                  <a:pt x="143" y="123"/>
                </a:cubicBezTo>
                <a:cubicBezTo>
                  <a:pt x="134" y="143"/>
                  <a:pt x="116" y="159"/>
                  <a:pt x="93" y="163"/>
                </a:cubicBezTo>
                <a:cubicBezTo>
                  <a:pt x="93" y="162"/>
                  <a:pt x="92" y="160"/>
                  <a:pt x="92" y="159"/>
                </a:cubicBezTo>
                <a:cubicBezTo>
                  <a:pt x="92" y="158"/>
                  <a:pt x="92" y="157"/>
                  <a:pt x="92" y="155"/>
                </a:cubicBezTo>
                <a:cubicBezTo>
                  <a:pt x="91" y="155"/>
                  <a:pt x="91" y="155"/>
                  <a:pt x="91" y="155"/>
                </a:cubicBezTo>
                <a:cubicBezTo>
                  <a:pt x="90" y="156"/>
                  <a:pt x="89" y="158"/>
                  <a:pt x="89" y="160"/>
                </a:cubicBezTo>
                <a:cubicBezTo>
                  <a:pt x="90" y="163"/>
                  <a:pt x="91" y="164"/>
                  <a:pt x="92" y="164"/>
                </a:cubicBezTo>
                <a:cubicBezTo>
                  <a:pt x="92" y="164"/>
                  <a:pt x="93" y="164"/>
                  <a:pt x="93" y="164"/>
                </a:cubicBezTo>
                <a:cubicBezTo>
                  <a:pt x="93" y="164"/>
                  <a:pt x="94" y="164"/>
                  <a:pt x="94" y="164"/>
                </a:cubicBezTo>
                <a:cubicBezTo>
                  <a:pt x="94" y="164"/>
                  <a:pt x="94" y="164"/>
                  <a:pt x="95" y="164"/>
                </a:cubicBezTo>
                <a:cubicBezTo>
                  <a:pt x="95" y="164"/>
                  <a:pt x="96" y="165"/>
                  <a:pt x="96" y="165"/>
                </a:cubicBezTo>
                <a:cubicBezTo>
                  <a:pt x="102" y="182"/>
                  <a:pt x="118" y="194"/>
                  <a:pt x="136" y="194"/>
                </a:cubicBezTo>
                <a:cubicBezTo>
                  <a:pt x="139" y="194"/>
                  <a:pt x="141" y="193"/>
                  <a:pt x="144" y="193"/>
                </a:cubicBezTo>
                <a:cubicBezTo>
                  <a:pt x="164" y="189"/>
                  <a:pt x="179" y="171"/>
                  <a:pt x="179" y="150"/>
                </a:cubicBezTo>
                <a:cubicBezTo>
                  <a:pt x="179" y="149"/>
                  <a:pt x="179" y="149"/>
                  <a:pt x="179" y="148"/>
                </a:cubicBezTo>
                <a:cubicBezTo>
                  <a:pt x="180" y="148"/>
                  <a:pt x="181" y="148"/>
                  <a:pt x="181" y="148"/>
                </a:cubicBezTo>
                <a:cubicBezTo>
                  <a:pt x="181" y="148"/>
                  <a:pt x="182" y="148"/>
                  <a:pt x="182" y="148"/>
                </a:cubicBezTo>
                <a:cubicBezTo>
                  <a:pt x="183" y="147"/>
                  <a:pt x="183" y="145"/>
                  <a:pt x="183" y="143"/>
                </a:cubicBezTo>
                <a:close/>
                <a:moveTo>
                  <a:pt x="65" y="163"/>
                </a:moveTo>
                <a:cubicBezTo>
                  <a:pt x="61" y="164"/>
                  <a:pt x="56" y="165"/>
                  <a:pt x="52" y="165"/>
                </a:cubicBezTo>
                <a:cubicBezTo>
                  <a:pt x="52" y="165"/>
                  <a:pt x="52" y="165"/>
                  <a:pt x="52" y="165"/>
                </a:cubicBezTo>
                <a:cubicBezTo>
                  <a:pt x="36" y="165"/>
                  <a:pt x="21" y="155"/>
                  <a:pt x="14" y="141"/>
                </a:cubicBezTo>
                <a:cubicBezTo>
                  <a:pt x="14" y="140"/>
                  <a:pt x="13" y="140"/>
                  <a:pt x="12" y="140"/>
                </a:cubicBezTo>
                <a:cubicBezTo>
                  <a:pt x="12" y="140"/>
                  <a:pt x="12" y="140"/>
                  <a:pt x="12" y="140"/>
                </a:cubicBezTo>
                <a:cubicBezTo>
                  <a:pt x="12" y="140"/>
                  <a:pt x="11" y="140"/>
                  <a:pt x="11" y="140"/>
                </a:cubicBezTo>
                <a:cubicBezTo>
                  <a:pt x="10" y="140"/>
                  <a:pt x="10" y="140"/>
                  <a:pt x="10" y="140"/>
                </a:cubicBezTo>
                <a:cubicBezTo>
                  <a:pt x="9" y="140"/>
                  <a:pt x="8" y="139"/>
                  <a:pt x="7" y="137"/>
                </a:cubicBezTo>
                <a:cubicBezTo>
                  <a:pt x="6" y="135"/>
                  <a:pt x="7" y="133"/>
                  <a:pt x="7" y="132"/>
                </a:cubicBezTo>
                <a:cubicBezTo>
                  <a:pt x="7" y="132"/>
                  <a:pt x="7" y="132"/>
                  <a:pt x="8" y="132"/>
                </a:cubicBezTo>
                <a:cubicBezTo>
                  <a:pt x="8" y="132"/>
                  <a:pt x="8" y="132"/>
                  <a:pt x="8" y="132"/>
                </a:cubicBezTo>
                <a:cubicBezTo>
                  <a:pt x="8" y="132"/>
                  <a:pt x="8" y="132"/>
                  <a:pt x="9" y="132"/>
                </a:cubicBezTo>
                <a:cubicBezTo>
                  <a:pt x="9" y="133"/>
                  <a:pt x="9" y="134"/>
                  <a:pt x="10" y="135"/>
                </a:cubicBezTo>
                <a:cubicBezTo>
                  <a:pt x="10" y="137"/>
                  <a:pt x="10" y="138"/>
                  <a:pt x="11" y="139"/>
                </a:cubicBezTo>
                <a:cubicBezTo>
                  <a:pt x="33" y="132"/>
                  <a:pt x="49" y="115"/>
                  <a:pt x="55" y="94"/>
                </a:cubicBezTo>
                <a:cubicBezTo>
                  <a:pt x="67" y="103"/>
                  <a:pt x="80" y="109"/>
                  <a:pt x="95" y="109"/>
                </a:cubicBezTo>
                <a:cubicBezTo>
                  <a:pt x="95" y="109"/>
                  <a:pt x="95" y="109"/>
                  <a:pt x="95" y="109"/>
                </a:cubicBezTo>
                <a:cubicBezTo>
                  <a:pt x="95" y="108"/>
                  <a:pt x="94" y="107"/>
                  <a:pt x="94" y="106"/>
                </a:cubicBezTo>
                <a:cubicBezTo>
                  <a:pt x="94" y="105"/>
                  <a:pt x="94" y="105"/>
                  <a:pt x="95" y="105"/>
                </a:cubicBezTo>
                <a:cubicBezTo>
                  <a:pt x="95" y="105"/>
                  <a:pt x="97" y="106"/>
                  <a:pt x="98" y="109"/>
                </a:cubicBezTo>
                <a:cubicBezTo>
                  <a:pt x="98" y="110"/>
                  <a:pt x="98" y="112"/>
                  <a:pt x="98" y="113"/>
                </a:cubicBezTo>
                <a:cubicBezTo>
                  <a:pt x="97" y="114"/>
                  <a:pt x="97" y="114"/>
                  <a:pt x="97" y="114"/>
                </a:cubicBezTo>
                <a:cubicBezTo>
                  <a:pt x="97" y="114"/>
                  <a:pt x="95" y="114"/>
                  <a:pt x="95" y="115"/>
                </a:cubicBezTo>
                <a:cubicBezTo>
                  <a:pt x="94" y="115"/>
                  <a:pt x="94" y="116"/>
                  <a:pt x="94" y="116"/>
                </a:cubicBezTo>
                <a:cubicBezTo>
                  <a:pt x="94" y="117"/>
                  <a:pt x="94" y="118"/>
                  <a:pt x="94" y="118"/>
                </a:cubicBezTo>
                <a:cubicBezTo>
                  <a:pt x="97" y="115"/>
                  <a:pt x="100" y="112"/>
                  <a:pt x="104" y="109"/>
                </a:cubicBezTo>
                <a:cubicBezTo>
                  <a:pt x="104" y="109"/>
                  <a:pt x="104" y="109"/>
                  <a:pt x="104" y="109"/>
                </a:cubicBezTo>
                <a:cubicBezTo>
                  <a:pt x="90" y="103"/>
                  <a:pt x="79" y="92"/>
                  <a:pt x="73" y="78"/>
                </a:cubicBezTo>
                <a:cubicBezTo>
                  <a:pt x="67" y="75"/>
                  <a:pt x="60" y="73"/>
                  <a:pt x="52" y="73"/>
                </a:cubicBezTo>
                <a:cubicBezTo>
                  <a:pt x="47" y="73"/>
                  <a:pt x="43" y="74"/>
                  <a:pt x="38" y="76"/>
                </a:cubicBezTo>
                <a:cubicBezTo>
                  <a:pt x="16" y="82"/>
                  <a:pt x="1" y="104"/>
                  <a:pt x="4" y="127"/>
                </a:cubicBezTo>
                <a:cubicBezTo>
                  <a:pt x="3" y="128"/>
                  <a:pt x="2" y="128"/>
                  <a:pt x="2" y="129"/>
                </a:cubicBezTo>
                <a:cubicBezTo>
                  <a:pt x="0" y="132"/>
                  <a:pt x="0" y="135"/>
                  <a:pt x="1" y="139"/>
                </a:cubicBezTo>
                <a:cubicBezTo>
                  <a:pt x="3" y="143"/>
                  <a:pt x="6" y="147"/>
                  <a:pt x="10" y="147"/>
                </a:cubicBezTo>
                <a:cubicBezTo>
                  <a:pt x="19" y="162"/>
                  <a:pt x="35" y="171"/>
                  <a:pt x="52" y="171"/>
                </a:cubicBezTo>
                <a:cubicBezTo>
                  <a:pt x="57" y="171"/>
                  <a:pt x="62" y="170"/>
                  <a:pt x="66" y="169"/>
                </a:cubicBezTo>
                <a:cubicBezTo>
                  <a:pt x="71" y="167"/>
                  <a:pt x="75" y="165"/>
                  <a:pt x="79" y="163"/>
                </a:cubicBezTo>
                <a:cubicBezTo>
                  <a:pt x="79" y="162"/>
                  <a:pt x="79" y="162"/>
                  <a:pt x="79" y="162"/>
                </a:cubicBezTo>
                <a:cubicBezTo>
                  <a:pt x="79" y="160"/>
                  <a:pt x="79" y="157"/>
                  <a:pt x="80" y="155"/>
                </a:cubicBezTo>
                <a:cubicBezTo>
                  <a:pt x="75" y="158"/>
                  <a:pt x="70" y="161"/>
                  <a:pt x="65" y="163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388" y="5212391"/>
            <a:ext cx="276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59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0" grpId="0" animBg="1"/>
      <p:bldP spid="27" grpId="0" animBg="1"/>
      <p:bldP spid="80" grpId="0"/>
      <p:bldP spid="87" grpId="0"/>
      <p:bldP spid="88" grpId="0"/>
      <p:bldP spid="90" grpId="0"/>
      <p:bldP spid="95" grpId="0"/>
      <p:bldP spid="96" grpId="0" animBg="1"/>
      <p:bldP spid="97" grpId="0"/>
      <p:bldP spid="9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8" name="TextBox 7"/>
          <p:cNvSpPr txBox="1"/>
          <p:nvPr/>
        </p:nvSpPr>
        <p:spPr>
          <a:xfrm>
            <a:off x="432938" y="2150115"/>
            <a:ext cx="70512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Inclusion of Roma girls (FRA 2011: reasons for leaving school)</a:t>
            </a:r>
            <a:endParaRPr lang="en-GB" dirty="0"/>
          </a:p>
          <a:p>
            <a:endParaRPr lang="en-US" dirty="0"/>
          </a:p>
        </p:txBody>
      </p:sp>
      <p:pic>
        <p:nvPicPr>
          <p:cNvPr id="10" name="Picture 9" descr="FRA 2011 reasons for leaving schoo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294" y="2684036"/>
            <a:ext cx="6546375" cy="385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322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lastné 7">
      <a:dk1>
        <a:srgbClr val="161919"/>
      </a:dk1>
      <a:lt1>
        <a:srgbClr val="FFFFFF"/>
      </a:lt1>
      <a:dk2>
        <a:srgbClr val="313C41"/>
      </a:dk2>
      <a:lt2>
        <a:srgbClr val="FFFFFF"/>
      </a:lt2>
      <a:accent1>
        <a:srgbClr val="C83602"/>
      </a:accent1>
      <a:accent2>
        <a:srgbClr val="FED1C2"/>
      </a:accent2>
      <a:accent3>
        <a:srgbClr val="FDA485"/>
      </a:accent3>
      <a:accent4>
        <a:srgbClr val="FD7748"/>
      </a:accent4>
      <a:accent5>
        <a:srgbClr val="962801"/>
      </a:accent5>
      <a:accent6>
        <a:srgbClr val="641A00"/>
      </a:accent6>
      <a:hlink>
        <a:srgbClr val="002060"/>
      </a:hlink>
      <a:folHlink>
        <a:srgbClr val="C83602"/>
      </a:folHlink>
    </a:clrScheme>
    <a:fontScheme name="Vlastné 1">
      <a:majorFont>
        <a:latin typeface="DaxPro-Bold"/>
        <a:ea typeface=""/>
        <a:cs typeface=""/>
      </a:majorFont>
      <a:minorFont>
        <a:latin typeface="DaxPro-Regula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892</TotalTime>
  <Words>241</Words>
  <Application>Microsoft Macintosh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Unistream in Slovakia</vt:lpstr>
      <vt:lpstr>PowerPoint Presentation</vt:lpstr>
      <vt:lpstr>Social Inclusion Team</vt:lpstr>
      <vt:lpstr>PowerPoint Presentation</vt:lpstr>
      <vt:lpstr>Unistream model</vt:lpstr>
      <vt:lpstr>PowerPoint Presentation</vt:lpstr>
      <vt:lpstr>Unistream in Slovakia</vt:lpstr>
      <vt:lpstr>PowerPoint Presentation</vt:lpstr>
      <vt:lpstr>Challenges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RejekiLancar</dc:creator>
  <cp:lastModifiedBy>Daniela Kellerova</cp:lastModifiedBy>
  <cp:revision>70</cp:revision>
  <dcterms:created xsi:type="dcterms:W3CDTF">2016-10-13T08:49:06Z</dcterms:created>
  <dcterms:modified xsi:type="dcterms:W3CDTF">2018-11-08T08:51:38Z</dcterms:modified>
</cp:coreProperties>
</file>