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58" r:id="rId4"/>
    <p:sldId id="301" r:id="rId5"/>
    <p:sldId id="300" r:id="rId6"/>
    <p:sldId id="265" r:id="rId7"/>
    <p:sldId id="296" r:id="rId8"/>
    <p:sldId id="29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Populus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74DCF-49F4-4830-9773-C38BBDAFE416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24B96-74CE-4A5A-B116-A6DCAB96A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98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A499C-52F9-439E-910B-3C1D8FAE0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73C4D4-8E5B-4988-AC05-E9C2F3558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8446D-6A0C-4ED7-AEBA-CA5B8DBD0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D93A3-0EFD-4D34-A8F4-B79D55ABF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3100C-53A4-46E9-BE25-6AF48A44C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80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28863-23A4-4416-A4A3-B459BCEEA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01F81C-81EF-4408-BD05-DA310ACF9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E7A4C-3C24-4831-A3BB-EBBF5F10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62084-D43F-48DD-A930-B483BDB3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80FD9-E9F1-47F3-89D7-D6E84FAA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98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BCB4F8-4D9E-4C7E-9B7F-354329D46C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80934-A545-49C8-A960-F6E5814E6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BCEF2-922A-454D-9C1F-602AEE82D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1DF07-A311-4EB6-BEDD-0E25A0CAE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2424F-BE34-42D7-8196-9F3BC3579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06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9607E-B844-42A5-9141-93A0F6D5F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7FEE3-9AFF-4C04-AB2B-B92EC5E05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600E2-5E47-4237-A5A2-A8DD509FB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CC75-F231-401E-B6BC-E95935E5F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3A9C9-4364-4CA2-87BD-671F7E410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8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7CC13-5484-4FAC-9FF0-62AD0DCC4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D092F-20B4-4029-9BE9-F6C326E17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07E3D-DF06-4A0C-A646-5500B3799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808A8-EEB6-42E8-9B5B-5A2F394BC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06FAE-3899-4FF8-80ED-E369E04A1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927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75AD1-C0E5-4A75-9027-855CE93E8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A9115-3F7F-4F16-B5A8-131636670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4F7DB-895C-48DD-8AB5-98AF89DB2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9A73E-769F-4D4D-88A1-FB51259A3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8C357-15C9-4DE0-A023-330874BF1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ADE46-81EB-4FD6-8420-C36EAE86B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69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D78B4-3788-48E4-B8C1-DE6440EB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79179-FA89-455D-B0F7-C59DEC10D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3E557-8E86-4FEC-BD5D-7976B3F64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781D8A-A256-4C5D-8669-5377359F6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D5F52-E2FF-49C8-B0C4-7B11D78A5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86A16-00B8-44E7-AC2E-A3BDC9ECA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C33C54-96B2-4083-9528-8CA43179E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B1A30D-B4C6-4E26-93CD-ABBADCCF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58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1877E-7F12-4E6B-ADB4-745BEA6C9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9E7C37-C1F4-4478-B389-3D564A7E7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B2902A-AD79-48E4-AF41-120F0B0E4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E2C003-FA50-4EFE-B347-C1E6DF112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CEB411-2859-401E-BE1C-7472F9FFB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617EF1-2496-4CE1-9DC8-A587EEFF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F80D37-0D84-4DF5-BFE6-90F2741F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13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7F6ED-3A76-4D8E-AB14-175833DAF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ABEDF-30F1-4210-B55B-C7B93D240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AAA05D-98BC-47F2-A056-591B1F166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A4D19-4323-4ACA-97CE-E5564F9D0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2B50E7-CCB7-4D4E-A6DF-133820DF6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AFE02-E7D7-4C94-BAFC-8062FBCAF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1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583AC-A287-4E24-9551-25550BD1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51FCE0-D4E5-403B-85E4-780D094C6A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D1CBC9-54A9-4980-8F3F-0F29D4AD9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4F0A0-7CCE-459F-A17F-EE2A186D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3DF856-7AF7-45F2-8EF7-F1D74E4E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079E2-6CEC-4FFC-BF1F-D5C436D14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30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7FA077-B40B-44E7-81FA-02E717BB7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3CA62-4701-4B08-85A3-88C26828E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0EC-7986-471D-A6D2-89AE90DBE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3ACEB-C7A5-4551-A4FE-1DB22389EE9C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3363F-98EC-4E38-8698-7457D5A55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2424C-57A6-462C-A46B-95D32D9D8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9A540-4002-43D9-B4BE-9A5A82581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5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ociSDGs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03AB7-3A06-4A56-AD30-3BE15A5F1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4523" y="1122363"/>
            <a:ext cx="6283570" cy="174979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EC64D-A5A8-4880-BEE9-412EDBC52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5538" y="3602038"/>
            <a:ext cx="5099539" cy="1216147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65A91B-EF20-E14E-A063-80FB7F27A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93" y="608649"/>
            <a:ext cx="9980910" cy="598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0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124384-E2E9-3147-8E84-8418CC58D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75" y="333523"/>
            <a:ext cx="10515600" cy="1325563"/>
          </a:xfrm>
        </p:spPr>
        <p:txBody>
          <a:bodyPr>
            <a:normAutofit/>
          </a:bodyPr>
          <a:lstStyle/>
          <a:p>
            <a:r>
              <a:rPr lang="it-IT" sz="4800" b="1" dirty="0">
                <a:solidFill>
                  <a:schemeClr val="accent1"/>
                </a:solidFill>
                <a:latin typeface="+mn-lt"/>
              </a:rPr>
              <a:t>AGENDA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37ECD5-70E1-6D42-A044-A16AE634C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475" y="1639018"/>
            <a:ext cx="10515600" cy="47190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18:00 - 18:05 – Introduction </a:t>
            </a:r>
          </a:p>
          <a:p>
            <a:pPr marL="0" indent="0" algn="just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Indira Kartallozi Director - Kaleidoscope Futures Lab  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18:05-18:20 –</a:t>
            </a:r>
            <a:r>
              <a:rPr lang="de-DE" dirty="0">
                <a:solidFill>
                  <a:schemeClr val="accent1"/>
                </a:solidFill>
              </a:rPr>
              <a:t> „</a:t>
            </a:r>
            <a:r>
              <a:rPr lang="en-GB" dirty="0">
                <a:solidFill>
                  <a:schemeClr val="accent1"/>
                </a:solidFill>
              </a:rPr>
              <a:t>Income and Wealth Inequality in Western Societies: The Role of Business and the Changing Relationship Between the Two”  </a:t>
            </a:r>
          </a:p>
          <a:p>
            <a:pPr marL="0" indent="0" algn="just">
              <a:buNone/>
            </a:pPr>
            <a:r>
              <a:rPr lang="de-DE" dirty="0"/>
              <a:t>Aris </a:t>
            </a:r>
            <a:r>
              <a:rPr lang="de-DE" dirty="0" err="1"/>
              <a:t>Vrettos</a:t>
            </a:r>
            <a:r>
              <a:rPr lang="de-DE" dirty="0"/>
              <a:t> – </a:t>
            </a:r>
            <a:r>
              <a:rPr lang="de-DE" dirty="0" err="1"/>
              <a:t>Director</a:t>
            </a:r>
            <a:r>
              <a:rPr lang="de-DE" dirty="0"/>
              <a:t>, Open </a:t>
            </a:r>
            <a:r>
              <a:rPr lang="de-DE" dirty="0" err="1"/>
              <a:t>and</a:t>
            </a:r>
            <a:r>
              <a:rPr lang="de-DE" dirty="0"/>
              <a:t> International Programmes at Cambridge Institute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Sustainability</a:t>
            </a:r>
            <a:r>
              <a:rPr lang="de-DE" dirty="0"/>
              <a:t> Leadership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18:25 -18:40 – ’</a:t>
            </a:r>
            <a:r>
              <a:rPr lang="en-GB" dirty="0">
                <a:solidFill>
                  <a:schemeClr val="accent1"/>
                </a:solidFill>
              </a:rPr>
              <a:t>Business and the impact on Human Rights’ 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Ruby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Sandhu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-  Human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Rights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Solicitor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RS Collaboration 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18:45 – 19:50 – ‘</a:t>
            </a:r>
            <a:r>
              <a:rPr lang="it-IT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Inequalities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Social </a:t>
            </a:r>
            <a:r>
              <a:rPr lang="it-IT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Enterpreurship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Emily Leonard – </a:t>
            </a:r>
            <a:r>
              <a:rPr lang="en-GB" dirty="0"/>
              <a:t>The Entrepreneurial Refugee Network (TERN)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829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CF779-6FE4-4460-A949-5E26B2AD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Housekeeping: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5A4C2-90E8-4413-ACF8-7AA8CCD59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This webinar is being recorded and it will be published on our YouTube channel afterwards</a:t>
            </a:r>
          </a:p>
          <a:p>
            <a:r>
              <a:rPr lang="hr-HR" dirty="0"/>
              <a:t>Please use #sociSDG for social media</a:t>
            </a:r>
          </a:p>
          <a:p>
            <a:r>
              <a:rPr lang="hr-HR" dirty="0"/>
              <a:t>Your voice will be automatically muted upon joining the webinar</a:t>
            </a:r>
          </a:p>
          <a:p>
            <a:r>
              <a:rPr lang="hr-HR" dirty="0"/>
              <a:t>To ask questions or engage in discussion please use the chat window</a:t>
            </a:r>
          </a:p>
          <a:p>
            <a:r>
              <a:rPr lang="hr-HR" dirty="0"/>
              <a:t>If you have any comments, please write us at </a:t>
            </a:r>
            <a:r>
              <a:rPr lang="en-GB" u="sng" dirty="0">
                <a:hlinkClick r:id="rId2"/>
              </a:rPr>
              <a:t>sociSDGs@gmail.com</a:t>
            </a:r>
            <a:r>
              <a:rPr lang="hr-HR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49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113C10-34AB-4E45-8C67-6E3FADA9D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94" y="789123"/>
            <a:ext cx="5509200" cy="5509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9BEC2EF-99F8-7A4B-912A-AC844AD884B4}"/>
              </a:ext>
            </a:extLst>
          </p:cNvPr>
          <p:cNvSpPr/>
          <p:nvPr/>
        </p:nvSpPr>
        <p:spPr>
          <a:xfrm>
            <a:off x="6096000" y="789123"/>
            <a:ext cx="577570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222222"/>
                </a:solidFill>
                <a:latin typeface="arial" panose="020B0604020202020204" pitchFamily="34" charset="0"/>
              </a:rPr>
              <a:t>Goal </a:t>
            </a:r>
            <a:r>
              <a:rPr lang="en-GB" sz="3200" b="1" dirty="0">
                <a:solidFill>
                  <a:srgbClr val="222222"/>
                </a:solidFill>
                <a:latin typeface="arial" panose="020B0604020202020204" pitchFamily="34" charset="0"/>
              </a:rPr>
              <a:t>10</a:t>
            </a:r>
            <a:r>
              <a:rPr lang="en-GB" sz="3200" dirty="0">
                <a:solidFill>
                  <a:srgbClr val="222222"/>
                </a:solidFill>
                <a:latin typeface="arial" panose="020B0604020202020204" pitchFamily="34" charset="0"/>
              </a:rPr>
              <a:t> calls for reducing inequalities in income as well as those based on age, sex, disability, race, ethnicity, origin, religion or economic or other status within a country. The Goal also addresses inequalities among countries, including those related to representation, migration and development assistance.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178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EDFB310-7852-9244-AEA7-BEEE6186D5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998"/>
          <a:stretch/>
        </p:blipFill>
        <p:spPr>
          <a:xfrm>
            <a:off x="495946" y="1475752"/>
            <a:ext cx="5114441" cy="43259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AF82F0-A536-2940-8778-42063FEBF4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75"/>
          <a:stretch/>
        </p:blipFill>
        <p:spPr>
          <a:xfrm>
            <a:off x="5610387" y="511444"/>
            <a:ext cx="6240651" cy="550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668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Risultati immagini per questions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028" y="1841808"/>
            <a:ext cx="4683393" cy="421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olo 1">
            <a:extLst>
              <a:ext uri="{FF2B5EF4-FFF2-40B4-BE49-F238E27FC236}">
                <a16:creationId xmlns:a16="http://schemas.microsoft.com/office/drawing/2014/main" id="{3411301A-CA85-964E-AA89-6E44EF463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25" y="3437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b="1" dirty="0" err="1">
                <a:solidFill>
                  <a:srgbClr val="0070C0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Questions</a:t>
            </a:r>
            <a:r>
              <a:rPr lang="it-IT" b="1" dirty="0">
                <a:solidFill>
                  <a:srgbClr val="0070C0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&amp; </a:t>
            </a:r>
            <a:r>
              <a:rPr lang="it-IT" b="1" dirty="0" err="1">
                <a:solidFill>
                  <a:srgbClr val="0070C0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Answers</a:t>
            </a:r>
            <a:endParaRPr lang="it-IT" b="1" dirty="0">
              <a:solidFill>
                <a:srgbClr val="0070C0"/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82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2B169E3A-A8EC-0C4E-A09D-312E1B4D91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431"/>
          <a:stretch/>
        </p:blipFill>
        <p:spPr>
          <a:xfrm>
            <a:off x="2117786" y="5593898"/>
            <a:ext cx="7819844" cy="126410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2B169E3A-A8EC-0C4E-A09D-312E1B4D91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3" t="4577" r="9757" b="74398"/>
          <a:stretch/>
        </p:blipFill>
        <p:spPr>
          <a:xfrm>
            <a:off x="3463910" y="86556"/>
            <a:ext cx="5115464" cy="88852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8876B036-3CF8-B24E-B93A-62572544DF80}"/>
              </a:ext>
            </a:extLst>
          </p:cNvPr>
          <p:cNvSpPr txBox="1"/>
          <p:nvPr/>
        </p:nvSpPr>
        <p:spPr>
          <a:xfrm>
            <a:off x="956724" y="2084159"/>
            <a:ext cx="1012983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THANK YOU </a:t>
            </a:r>
          </a:p>
          <a:p>
            <a:pPr algn="ctr"/>
            <a:r>
              <a:rPr lang="it-IT" sz="4400" b="1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 YOUR ATTENTION </a:t>
            </a:r>
          </a:p>
          <a:p>
            <a:pPr algn="ctr"/>
            <a:r>
              <a:rPr lang="it-IT" sz="4400" b="1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 PARTICIPATION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99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2B169E3A-A8EC-0C4E-A09D-312E1B4D91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431"/>
          <a:stretch/>
        </p:blipFill>
        <p:spPr>
          <a:xfrm>
            <a:off x="2117786" y="5593898"/>
            <a:ext cx="7819844" cy="126410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2B169E3A-A8EC-0C4E-A09D-312E1B4D91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3" t="4577" r="9757" b="74398"/>
          <a:stretch/>
        </p:blipFill>
        <p:spPr>
          <a:xfrm>
            <a:off x="3463910" y="86556"/>
            <a:ext cx="5115464" cy="88852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8876B036-3CF8-B24E-B93A-62572544DF80}"/>
              </a:ext>
            </a:extLst>
          </p:cNvPr>
          <p:cNvSpPr txBox="1"/>
          <p:nvPr/>
        </p:nvSpPr>
        <p:spPr>
          <a:xfrm>
            <a:off x="793438" y="2084159"/>
            <a:ext cx="1012983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CONNECT &amp; THANK YOU!</a:t>
            </a:r>
          </a:p>
          <a:p>
            <a:pPr algn="ctr"/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EEB0001-8B72-1841-A57C-99D231E333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910" y="3438376"/>
            <a:ext cx="1026886" cy="102688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77133EFC-0AF5-BA43-BFB4-A07434EBF7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1780" y="3438376"/>
            <a:ext cx="1026886" cy="102688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B12CB915-529D-B446-B7E7-B222A6E5997C}"/>
              </a:ext>
            </a:extLst>
          </p:cNvPr>
          <p:cNvSpPr txBox="1"/>
          <p:nvPr/>
        </p:nvSpPr>
        <p:spPr>
          <a:xfrm>
            <a:off x="6319650" y="3382296"/>
            <a:ext cx="20900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accent1"/>
                </a:solidFill>
              </a:rPr>
              <a:t>SOCI_SDG @</a:t>
            </a:r>
            <a:r>
              <a:rPr lang="it-IT" sz="3200" dirty="0" err="1">
                <a:solidFill>
                  <a:schemeClr val="accent1"/>
                </a:solidFill>
              </a:rPr>
              <a:t>sdg_SDG</a:t>
            </a:r>
            <a:endParaRPr lang="it-IT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745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97</Words>
  <Application>Microsoft Macintosh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Office Theme</vt:lpstr>
      <vt:lpstr>PowerPoint Presentation</vt:lpstr>
      <vt:lpstr>AGENDA</vt:lpstr>
      <vt:lpstr>Housekeeping:</vt:lpstr>
      <vt:lpstr>PowerPoint Presentation</vt:lpstr>
      <vt:lpstr>PowerPoint Presentation</vt:lpstr>
      <vt:lpstr>Questions &amp; Answers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</dc:creator>
  <cp:lastModifiedBy>Indira Kartallozi</cp:lastModifiedBy>
  <cp:revision>58</cp:revision>
  <dcterms:created xsi:type="dcterms:W3CDTF">2018-05-16T11:16:07Z</dcterms:created>
  <dcterms:modified xsi:type="dcterms:W3CDTF">2018-11-08T16:39:04Z</dcterms:modified>
</cp:coreProperties>
</file>