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600"/>
  </p:normalViewPr>
  <p:slideViewPr>
    <p:cSldViewPr snapToGrid="0" snapToObjects="1">
      <p:cViewPr varScale="1">
        <p:scale>
          <a:sx n="79" d="100"/>
          <a:sy n="79" d="100"/>
        </p:scale>
        <p:origin x="1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8879C-60B5-5D45-B541-16F2F876BEEA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0EE74-5FD3-AA49-B387-0C388DB0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0EE74-5FD3-AA49-B387-0C388DB0EB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9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4D03-F921-814A-9986-FC992F634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BAE121-3AD6-9441-A123-603DC1CA7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AF82A-BE94-A745-B0FA-137A162B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31FBC-C9A8-7148-A717-5BA4C14F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2D3FE-AE1C-4B4A-A19A-42F3108E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198C-25E8-8B44-B7B0-A1C382D3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1015F-CFBF-614A-8067-F2564E987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05F07-EC90-0F4E-88DE-716C2C0A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2D3F7-5867-3B46-AC7F-6A84FB5E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51AB7-28C5-B141-B649-AACB0040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7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22B12-89EA-5048-9CDC-4866415E4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A7F35-194E-A04D-8E5A-AA9486A7C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85780-C7A2-D447-A4C4-51579100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153BA-2DC3-1A43-809C-6CC394423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D8463-BE39-1444-B4B4-6CF3202C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4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4ACA-C879-BD4D-A154-FAF55E70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60DB-DEE8-E54E-AC27-6BF54EAC7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1B1C7-A65A-C645-8F06-F41AFE16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9EE0-6B60-774D-BB84-FC27D2C9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A6571-F587-7443-8A0F-0C436C43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B1A4A-B4F6-B34D-8EEC-BC4C9027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4B19E-4A9A-E148-9DD7-F60EB1E2A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8CD39-7AD0-C349-AAB4-33C2EDD3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14227-9C82-6E49-8D55-E9A0B4A1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1747C-4EBB-854F-94E8-25520840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61A9-5DDA-7E49-B972-01D2DCA3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2107E-04F8-B944-AF16-52A819516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E064C-3270-A140-BBF9-4F6BD67FD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10159-6FC1-5049-AA93-4F42EC9C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F04BC-6C2F-DF4A-B816-7974FA15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CBC3A-7C3A-8B4B-80C1-A83B2383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1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BCA41-2E1E-C04D-99BF-0715DCCD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333E4-3A4B-A347-B4CC-C6DFCC09F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5E80B-6488-A24E-9A99-7A479D0BE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9ED92-641F-1446-87E8-638641F64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AA144-63A2-4749-9EFC-D3AF7DD26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7D0FD0-01C3-5343-9CBB-4389142C5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63C1DC-7E72-B843-97D7-07301460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0084E-DB89-8342-9D23-B0E4FCDE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D866-8228-C444-A194-5035EF9A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FAA16F-21E2-CD41-9BCC-5720BAB59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D9676-5A5B-5947-8D51-1EFE173D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2A316-73AA-B94C-A0E2-38AD1219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DD11B-7245-974F-9D3A-E615F608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F9B59-9887-D74D-B1C3-965F3FEE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EDC72-B81B-E640-9C3F-647C366E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5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BFA4-0E05-7B4A-B9D1-3ECE3F08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1514A-49B9-9C4E-8B0C-572903322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06F8D-4C66-BF4B-ADBF-3CD37FEA4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EB815-FC0D-504C-8DD5-E7AF62AD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55ED1-6793-1041-AADF-7D078A96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E6D2B-46CD-964C-988F-C6385471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8842-31D7-4E46-80F7-764E4255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CCBC8-9EED-F74D-9861-07D7D6A0C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49F08-2748-2F49-B09A-63C27E950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4F95D-6B30-814B-AB8E-3E206240B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D011C-5388-624F-AC86-49B816A0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972E0-DD1E-6C46-B076-DD506618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9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17354-93E4-EF41-AC25-07765845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A1F2C-7894-0E4D-A3B3-344CA87D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0F6E3-85E4-2541-8204-8696803A5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F04B-89A1-A448-81B6-212FD0908854}" type="datetimeFigureOut">
              <a:rPr lang="en-US" smtClean="0"/>
              <a:t>11/5/18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578D-2AD3-4248-9174-57EFADE1D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71143-4E66-A14D-A496-97BF9E350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4ED67-5013-104C-BF1B-618CC39F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https://www.csb.gov.lv/sites/default/files/tile/LV_LV_womenmen_2018/vis/quiz/index.html?lang=l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A980-30CB-A14F-BBFA-55FD2A3705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Gender equality in Latvia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AB2B2-5445-3449-B6F9-BD6DDA092D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Desktop research by </a:t>
            </a:r>
            <a:r>
              <a:rPr lang="en-US" dirty="0" err="1"/>
              <a:t>Markuss</a:t>
            </a:r>
            <a:r>
              <a:rPr lang="en-US" dirty="0"/>
              <a:t> </a:t>
            </a:r>
            <a:r>
              <a:rPr lang="en-US" dirty="0" err="1"/>
              <a:t>Svageris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0C4ED-EA1E-9947-B8C7-F0D793C2B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75363"/>
            <a:ext cx="3111500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7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EB9F-900D-9145-A2D1-E501BE34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58D0-CC09-F642-A130-F542E7139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Gender equality is one of the main value in Latvia </a:t>
            </a:r>
            <a:r>
              <a:rPr lang="en-US" dirty="0" err="1"/>
              <a:t>Constiution</a:t>
            </a:r>
            <a:r>
              <a:rPr lang="en-US" dirty="0"/>
              <a:t>.</a:t>
            </a:r>
          </a:p>
          <a:p>
            <a:r>
              <a:rPr lang="en-US" dirty="0"/>
              <a:t>In Latvia we do not have any laws, that would protect gender equality</a:t>
            </a:r>
          </a:p>
          <a:p>
            <a:r>
              <a:rPr lang="en-US" dirty="0"/>
              <a:t>Only laws for gender equality are stated in employment field.</a:t>
            </a:r>
          </a:p>
          <a:p>
            <a:r>
              <a:rPr lang="en-US" dirty="0"/>
              <a:t>There are big gender discrimination in education for schools field.</a:t>
            </a:r>
          </a:p>
          <a:p>
            <a:r>
              <a:rPr lang="en-US" dirty="0"/>
              <a:t>The main problems for the gender equality in Latvia is unevenly paid salaries, harder to find job and a lot of stereotypes, which affects their everyday life.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E6A06-1035-4D4D-95DC-B67214CB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75363"/>
            <a:ext cx="3111500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AA59-AA6A-5643-827D-3455E2CB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5783B-F5D9-4E49-BB0E-C0A74855C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B347C-B8C5-824B-BF28-D6D19D966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54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E26AA-9089-2D4E-8BC7-89CAC112A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075363"/>
            <a:ext cx="3111500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1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E69D-3AEA-5548-81A9-7A2FBE9EF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154E0-EC6F-784C-AD38-E4FF09F43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12CB7-FCBF-3846-B6A5-056B86C1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557" y="365125"/>
            <a:ext cx="7312886" cy="5966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EEE8CA-5FBD-CD4F-A8BD-6477E70D7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75363"/>
            <a:ext cx="3111500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1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1269-ACF9-2944-AE8B-A1EA029E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1BA7-6191-7F43-A557-7601F9440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93A30-D46D-584D-86B2-CEAF3CEC6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78" y="0"/>
            <a:ext cx="9972444" cy="5729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CEC4C8-52D1-5C40-B289-96B9058F0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75363"/>
            <a:ext cx="3111500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6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B02C-8904-A74D-9F72-4E032B3A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5DFA-D706-0B49-AED4-F31D14498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https://www.csb.gov.lv/sites/default/files/tile/LV_LV_womenmen_2018/vis/quiz/index.html?lang=lv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www.csb.gov.lv</a:t>
            </a:r>
            <a:r>
              <a:rPr lang="en-US" dirty="0"/>
              <a:t>/sites/default/files/tile/LV_LV_womenmen_2018/</a:t>
            </a:r>
            <a:r>
              <a:rPr lang="en-US" dirty="0" err="1"/>
              <a:t>index.html?lang</a:t>
            </a:r>
            <a:r>
              <a:rPr lang="en-US" dirty="0"/>
              <a:t>=lv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869C0-0CA0-7C45-94C0-1E1BE560C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75363"/>
            <a:ext cx="3111500" cy="6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4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158</Words>
  <Application>Microsoft Macintosh PowerPoint</Application>
  <PresentationFormat>Widescreen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Gender equality in Latvia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equality in Latvia</dc:title>
  <dc:creator>Markuss Janis_Svageris</dc:creator>
  <cp:lastModifiedBy>Markuss Janis_Svageris</cp:lastModifiedBy>
  <cp:revision>11</cp:revision>
  <dcterms:created xsi:type="dcterms:W3CDTF">2018-11-05T20:04:17Z</dcterms:created>
  <dcterms:modified xsi:type="dcterms:W3CDTF">2018-11-06T15:52:12Z</dcterms:modified>
</cp:coreProperties>
</file>